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0" r:id="rId2"/>
    <p:sldId id="450" r:id="rId3"/>
    <p:sldId id="385" r:id="rId4"/>
    <p:sldId id="386" r:id="rId5"/>
    <p:sldId id="387" r:id="rId6"/>
    <p:sldId id="397" r:id="rId7"/>
    <p:sldId id="396" r:id="rId8"/>
    <p:sldId id="389" r:id="rId9"/>
    <p:sldId id="426" r:id="rId10"/>
    <p:sldId id="425" r:id="rId11"/>
    <p:sldId id="449" r:id="rId12"/>
    <p:sldId id="452" r:id="rId13"/>
    <p:sldId id="453" r:id="rId14"/>
    <p:sldId id="440" r:id="rId15"/>
    <p:sldId id="451" r:id="rId16"/>
    <p:sldId id="454" r:id="rId17"/>
    <p:sldId id="438" r:id="rId18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07A"/>
    <a:srgbClr val="CC9900"/>
    <a:srgbClr val="FF00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329FB-7267-4C27-8F9E-2AED477F0CFE}" v="2" dt="2024-09-17T07:33:00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8304" autoAdjust="0"/>
  </p:normalViewPr>
  <p:slideViewPr>
    <p:cSldViewPr>
      <p:cViewPr varScale="1">
        <p:scale>
          <a:sx n="86" d="100"/>
          <a:sy n="86" d="100"/>
        </p:scale>
        <p:origin x="17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太田 邦行" userId="896004c8-a452-478a-94f2-ea4fb5b04bcc" providerId="ADAL" clId="{84B329FB-7267-4C27-8F9E-2AED477F0CFE}"/>
    <pc:docChg chg="custSel modSld">
      <pc:chgData name="太田 邦行" userId="896004c8-a452-478a-94f2-ea4fb5b04bcc" providerId="ADAL" clId="{84B329FB-7267-4C27-8F9E-2AED477F0CFE}" dt="2024-09-17T07:33:10.902" v="4" actId="14100"/>
      <pc:docMkLst>
        <pc:docMk/>
      </pc:docMkLst>
      <pc:sldChg chg="addSp delSp modSp mod delAnim modAnim">
        <pc:chgData name="太田 邦行" userId="896004c8-a452-478a-94f2-ea4fb5b04bcc" providerId="ADAL" clId="{84B329FB-7267-4C27-8F9E-2AED477F0CFE}" dt="2024-09-17T07:33:10.902" v="4" actId="14100"/>
        <pc:sldMkLst>
          <pc:docMk/>
          <pc:sldMk cId="4076567723" sldId="393"/>
        </pc:sldMkLst>
        <pc:picChg chg="add mod">
          <ac:chgData name="太田 邦行" userId="896004c8-a452-478a-94f2-ea4fb5b04bcc" providerId="ADAL" clId="{84B329FB-7267-4C27-8F9E-2AED477F0CFE}" dt="2024-09-17T07:33:10.902" v="4" actId="14100"/>
          <ac:picMkLst>
            <pc:docMk/>
            <pc:sldMk cId="4076567723" sldId="393"/>
            <ac:picMk id="2" creationId="{EDC359AD-1435-E998-0AD0-2A3514808915}"/>
          </ac:picMkLst>
        </pc:picChg>
        <pc:picChg chg="del mod">
          <ac:chgData name="太田 邦行" userId="896004c8-a452-478a-94f2-ea4fb5b04bcc" providerId="ADAL" clId="{84B329FB-7267-4C27-8F9E-2AED477F0CFE}" dt="2024-09-17T07:32:08.980" v="1" actId="478"/>
          <ac:picMkLst>
            <pc:docMk/>
            <pc:sldMk cId="4076567723" sldId="393"/>
            <ac:picMk id="8" creationId="{17338303-9A43-EB62-988C-850E05517D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505" y="0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/>
          <a:lstStyle>
            <a:lvl1pPr algn="r">
              <a:defRPr kumimoji="1" sz="1200"/>
            </a:lvl1pPr>
          </a:lstStyle>
          <a:p>
            <a:pPr>
              <a:defRPr/>
            </a:pPr>
            <a:fld id="{559061A3-DF37-4976-8359-BFF843309DEA}" type="datetimeFigureOut">
              <a:rPr lang="ja-JP" altLang="en-US"/>
              <a:pPr>
                <a:defRPr/>
              </a:pPr>
              <a:t>2024/10/23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546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505" y="9429546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652DA3A5-7623-44AB-906D-08D29AFF8B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05" y="0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117" y="4717309"/>
            <a:ext cx="5437442" cy="446538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854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05" y="9427854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20328" eaLnBrk="1" hangingPunct="1">
              <a:defRPr sz="1200"/>
            </a:lvl1pPr>
          </a:lstStyle>
          <a:p>
            <a:pPr>
              <a:defRPr/>
            </a:pPr>
            <a:fld id="{F20AF378-90D8-4456-9A06-EF396A0A28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623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902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436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435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562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220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00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60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867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826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983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60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14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1156-8E6D-4A73-A3FC-3621D60D67D6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EF4A-7D91-44F6-BB81-93310B629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20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800-AAC7-4195-AA01-4D0033DB037F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CB77-5829-4C2C-B1CA-9E976C6A0B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50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4BC6-0409-4E4D-8E8D-C802DF43470A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DEC2-1041-4FC7-86B4-689667C06E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21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07B9-7228-4484-82B5-77A183C10054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13BF-EE10-4C94-8D66-A3F26F899F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284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46CF-787F-4E4E-BB67-B493A4DBAF3A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D143-3C87-4912-8DDC-C43ECFA7D4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0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5A2CE-298C-4DB6-AAE4-09481A093CA4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DEF75-E31F-4C8A-AFFD-8F73ADD5F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93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DFB5-B162-471A-A543-EB41BAF6DBB0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7169-EB11-4CDB-B8D0-179F1B130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89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356C-DC68-41F5-8BEB-0C4C2B4CFA68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2854-36AE-4327-BB9A-0530AD781E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06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5EEE-371C-465D-A2E7-D50BCBCBF583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EE91-3F8F-47DE-8F4B-9A246C78D9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4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FB6E4-9A10-4261-90F7-3A7AC23889ED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E086-F08F-4672-82A4-6C10CCDCFE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32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406C-0D9F-411D-8C60-41A76390DC00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4F76-90F7-4475-9391-C900ED69CB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25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D7ECCB1-43B3-4B4F-A7F2-8BF367499B4A}" type="datetime1">
              <a:rPr lang="ja-JP" altLang="en-US"/>
              <a:pPr>
                <a:defRPr/>
              </a:pPr>
              <a:t>2024/10/23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559773-FC70-4C9C-A250-EB9B6030E8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58" r:id="rId2"/>
    <p:sldLayoutId id="2147487459" r:id="rId3"/>
    <p:sldLayoutId id="2147487460" r:id="rId4"/>
    <p:sldLayoutId id="2147487461" r:id="rId5"/>
    <p:sldLayoutId id="2147487462" r:id="rId6"/>
    <p:sldLayoutId id="2147487463" r:id="rId7"/>
    <p:sldLayoutId id="2147487464" r:id="rId8"/>
    <p:sldLayoutId id="2147487465" r:id="rId9"/>
    <p:sldLayoutId id="2147487466" r:id="rId10"/>
    <p:sldLayoutId id="21474874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24966" b="4000"/>
          <a:stretch/>
        </p:blipFill>
        <p:spPr>
          <a:xfrm>
            <a:off x="0" y="-27384"/>
            <a:ext cx="9144000" cy="69127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0" y="2348880"/>
            <a:ext cx="4644008" cy="2088232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</a:schemeClr>
              </a:gs>
              <a:gs pos="100000">
                <a:srgbClr val="D4B07A">
                  <a:alpha val="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6495"/>
            <a:ext cx="2785069" cy="14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Mask </a:t>
            </a:r>
            <a:r>
              <a:rPr lang="en-US" sz="2000" b="1" dirty="0" err="1">
                <a:solidFill>
                  <a:schemeClr val="tx1"/>
                </a:solidFill>
              </a:rPr>
              <a:t>Akoya</a:t>
            </a:r>
            <a:r>
              <a:rPr lang="en-US" sz="2000" b="1" dirty="0">
                <a:solidFill>
                  <a:schemeClr val="tx1"/>
                </a:solidFill>
              </a:rPr>
              <a:t> White Pearl.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Тканевая маска, выравнивающая цвет кожи лица, на основе жемчуга </a:t>
            </a:r>
            <a:r>
              <a:rPr lang="ru-RU" sz="2000" dirty="0" err="1">
                <a:solidFill>
                  <a:schemeClr val="tx1"/>
                </a:solidFill>
              </a:rPr>
              <a:t>Акоя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0F595A-7C6C-0AF8-E468-C76B886AE765}"/>
              </a:ext>
            </a:extLst>
          </p:cNvPr>
          <p:cNvSpPr txBox="1"/>
          <p:nvPr/>
        </p:nvSpPr>
        <p:spPr>
          <a:xfrm>
            <a:off x="0" y="662608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3A248670-40BB-52C9-45B8-B29FEA0C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923"/>
            <a:ext cx="3028115" cy="3028115"/>
          </a:xfrm>
          <a:prstGeom prst="rect">
            <a:avLst/>
          </a:prstGeom>
        </p:spPr>
      </p:pic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маска для лица, выравнивающая тон кожи, которая проста в применении и обладает высокой эффективностью. Содержит </a:t>
            </a:r>
            <a:r>
              <a:rPr lang="ru-RU" sz="1000" dirty="0" err="1"/>
              <a:t>запатенованный</a:t>
            </a:r>
            <a:r>
              <a:rPr lang="ru-RU" sz="1000" dirty="0"/>
              <a:t> </a:t>
            </a:r>
            <a:r>
              <a:rPr lang="ru-RU" sz="1000" dirty="0" err="1"/>
              <a:t>антигликационный</a:t>
            </a:r>
            <a:r>
              <a:rPr lang="ru-RU" sz="1000" dirty="0"/>
              <a:t> комплекс </a:t>
            </a:r>
            <a:r>
              <a:rPr lang="ru-RU" sz="1000" b="1" dirty="0" err="1" smtClean="0"/>
              <a:t>Orimos</a:t>
            </a:r>
            <a:r>
              <a:rPr lang="ru-RU" sz="1000" b="1" baseline="30000" dirty="0" smtClean="0"/>
              <a:t>®</a:t>
            </a:r>
            <a:r>
              <a:rPr lang="ru-RU" sz="1000" dirty="0" smtClean="0"/>
              <a:t>, </a:t>
            </a:r>
            <a:r>
              <a:rPr lang="ru-RU" sz="1000" dirty="0"/>
              <a:t>увлажняющие и </a:t>
            </a:r>
            <a:r>
              <a:rPr lang="ru-RU" sz="1000" dirty="0" err="1"/>
              <a:t>антивозрастные</a:t>
            </a:r>
            <a:r>
              <a:rPr lang="ru-RU" sz="1000" dirty="0"/>
              <a:t> компоненты, которые эффективно увлажняют и питают кожу, улучшают ее текстуру, стимулируют обновление, </a:t>
            </a:r>
            <a:r>
              <a:rPr lang="ru-RU" sz="1000" dirty="0" err="1"/>
              <a:t>борятся</a:t>
            </a:r>
            <a:r>
              <a:rPr lang="ru-RU" sz="1000" dirty="0"/>
              <a:t> с пигментацией, устраняют тусклость и усталый вид.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843808" y="6090483"/>
            <a:ext cx="5904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2843808" y="6090482"/>
            <a:ext cx="5904656" cy="707887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2771800" y="3059813"/>
            <a:ext cx="62181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крема. Крем размягчает кожу и помогает сыворотке, которой пропитана тканевая маска, лучше впитываться.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тканевой маски.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Сыворотка содержит большое количество увлажняющих и антивозрастных компонентов, которые эффективно увлажняют и питают кожу, улучшают ее текстуру, стимулируют обновление, </a:t>
            </a:r>
            <a:r>
              <a:rPr lang="ru-RU" sz="800" dirty="0" err="1"/>
              <a:t>борятся</a:t>
            </a:r>
            <a:r>
              <a:rPr lang="ru-RU" sz="800" dirty="0"/>
              <a:t> с пигментацией, устраняют тусклость и усталый вид. Маска содержит запатентованный </a:t>
            </a:r>
            <a:r>
              <a:rPr lang="ru-RU" sz="800" dirty="0" err="1"/>
              <a:t>антигликационный</a:t>
            </a:r>
            <a:r>
              <a:rPr lang="ru-RU" sz="800" dirty="0"/>
              <a:t> комплекс </a:t>
            </a:r>
            <a:r>
              <a:rPr lang="ru-RU" sz="800" b="1" dirty="0" err="1" smtClean="0"/>
              <a:t>Orimos</a:t>
            </a:r>
            <a:r>
              <a:rPr lang="ru-RU" sz="800" b="1" baseline="30000" dirty="0" smtClean="0"/>
              <a:t>®</a:t>
            </a:r>
            <a:r>
              <a:rPr lang="ru-RU" sz="800" dirty="0" smtClean="0"/>
              <a:t>, </a:t>
            </a:r>
            <a:r>
              <a:rPr lang="ru-RU" sz="800" dirty="0"/>
              <a:t>экстракт жемчуга, экстракт </a:t>
            </a:r>
            <a:r>
              <a:rPr lang="ru-RU" sz="800" dirty="0" err="1"/>
              <a:t>шлемника</a:t>
            </a:r>
            <a:r>
              <a:rPr lang="ru-RU" sz="800" dirty="0"/>
              <a:t> байкальского, экстракт морских водорослей и экстракт ферментированного соевого молока. В состав </a:t>
            </a:r>
            <a:r>
              <a:rPr lang="ru-RU" sz="800" dirty="0" err="1"/>
              <a:t>антигликационного</a:t>
            </a:r>
            <a:r>
              <a:rPr lang="ru-RU" sz="800" dirty="0"/>
              <a:t> комплекса входит экстракт зелёного чая и экстракт листьев малины.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жемчуга, экстракт морских водорослей, экстракт опунции индийской, экстракт листьев камелии китайской - </a:t>
            </a:r>
            <a:r>
              <a:rPr lang="ru-RU" sz="800" dirty="0"/>
              <a:t>богаты витаминами, аминокислотами и минералами. Ухаживают за кожей, выравнивают тон, уменьшают пигментацию, поддерживают упругость и борются с признаками старения.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прополиса, экстракт алоэ вера, экстракт огурца обыкновенного, гиалуроновая кислота, аллантоин, пантенол - </a:t>
            </a:r>
            <a:r>
              <a:rPr lang="ru-RU" sz="800" dirty="0"/>
              <a:t>противовоспалительные, антибактериальные, увлажняющие ингредиенты. Снимают покраснения, воспаления, раздражения, способствуют заживлению и смягчению кожи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Масло жожоба, масло семян камелии китайской, миндальное масло- </a:t>
            </a:r>
            <a:r>
              <a:rPr lang="ru-RU" sz="800" dirty="0"/>
              <a:t>обогащают кожу жирными кислотами, витаминами, обеспечивают питание, увлажнение и регенерацию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Стволовые клетки яблока </a:t>
            </a:r>
            <a:r>
              <a:rPr lang="ru-RU" sz="800" dirty="0"/>
              <a:t>происходящие из редкого швейцарского сорта, применяются в косметологии для поддержания упругости и молодости кожи благодаря своей способности защищать клетки, снижать признаки старения и улучшать регенерацию.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Основа тканевой маски – 100% </a:t>
            </a:r>
            <a:r>
              <a:rPr lang="ru-RU" sz="800" dirty="0" err="1"/>
              <a:t>купра</a:t>
            </a:r>
            <a:r>
              <a:rPr lang="ru-RU" sz="800" dirty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 содержит </a:t>
            </a:r>
            <a:r>
              <a:rPr lang="ru-RU" sz="800" dirty="0" err="1"/>
              <a:t>парабенов</a:t>
            </a:r>
            <a:r>
              <a:rPr lang="ru-RU" sz="800" dirty="0"/>
              <a:t>, спирта, этанола, красителей, </a:t>
            </a:r>
            <a:r>
              <a:rPr lang="ru-RU" sz="800" dirty="0" err="1"/>
              <a:t>ароматизаторов</a:t>
            </a:r>
            <a:r>
              <a:rPr lang="ru-RU" sz="800" dirty="0"/>
              <a:t>, солнечных поглотителей, нефтепродуктов. Подходит для чувствительной кожи!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3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25C03D8-5A60-E4E9-8AEA-026C2228D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9056" r="45786" b="3805"/>
          <a:stretch/>
        </p:blipFill>
        <p:spPr>
          <a:xfrm>
            <a:off x="323828" y="2846839"/>
            <a:ext cx="2880020" cy="2814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プロダクト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</a:t>
            </a:r>
            <a:r>
              <a:rPr kumimoji="1" lang="ru-RU" altLang="ja-JP" sz="2400" b="1" dirty="0">
                <a:solidFill>
                  <a:schemeClr val="tx1"/>
                </a:solidFill>
              </a:rPr>
              <a:t>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Facial Essence Mask Sakura.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Увлажняющая тканевая маска для кожи лица Сакура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599E2D-FADC-A8D4-A98F-89682A5C9B69}"/>
              </a:ext>
            </a:extLst>
          </p:cNvPr>
          <p:cNvSpPr txBox="1"/>
          <p:nvPr/>
        </p:nvSpPr>
        <p:spPr>
          <a:xfrm>
            <a:off x="-21749" y="664710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5E027793-77F4-54B6-9538-343F2B4E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увлажняющая маска для лица с экстрактом сакуры, которая осветляет, восстанавливает и омолаживает кожу лица, предотвращая ее огрубение. Оказывает мощное увлажняющее и питательное действие на кожу, придает коже мягкость, устраняет отечность и раздражения. Подходит для всех возрастов и всех типов кожи, включая чувствительную. Имеет приятный аромат цветущей сакуры, который оказывает снимающее стресс и расслабляющее действие.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826853"/>
            <a:ext cx="85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804842"/>
            <a:ext cx="8594420" cy="720502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481646" y="3200479"/>
            <a:ext cx="55083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крема. Крем размягчает кожу и помогает сыворотке, которой пропитана тканевая маска, лучше впитываться.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тканевой маски.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Экстракт, извлеченный из сакуры </a:t>
            </a:r>
            <a:r>
              <a:rPr lang="ru-RU" sz="800" b="1" dirty="0" err="1"/>
              <a:t>Someiyoshino</a:t>
            </a:r>
            <a:r>
              <a:rPr lang="ru-RU" sz="800" dirty="0"/>
              <a:t> (королевская вишня), является источником важных для кожи витаминов и микроэлементов, органических кислот, дубильных веществ, антиоксидантов.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портулака и экстракт огурца </a:t>
            </a:r>
            <a:r>
              <a:rPr lang="ru-RU" sz="800" dirty="0"/>
              <a:t>- успокаивают кожу и уменьшают раздражение.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чайного листа и экстракт водорослей - </a:t>
            </a:r>
            <a:r>
              <a:rPr lang="ru-RU" sz="800" dirty="0"/>
              <a:t>обеспечивают защиту и питание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 </a:t>
            </a:r>
            <a:r>
              <a:rPr lang="ru-RU" sz="800" b="1" dirty="0" err="1"/>
              <a:t>супернатант</a:t>
            </a:r>
            <a:r>
              <a:rPr lang="ru-RU" sz="800" dirty="0"/>
              <a:t> стволовых клеток человека японского производства, который обеспечивает активную регенерацию, увлажнение и омоложение.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Гиалуроновая кислота, бетаин, пантенол, сквален, масло семян жожоба, экстракт и сок алоэ вера </a:t>
            </a:r>
            <a:r>
              <a:rPr lang="ru-RU" sz="800" dirty="0"/>
              <a:t>- обеспечивают длительное увлажнение и питание кожи. Эти компоненты эффективно удерживают влагу и успокаивают кожу.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 качестве волокна для маски используется </a:t>
            </a:r>
            <a:r>
              <a:rPr lang="ru-RU" sz="800" b="1" dirty="0" err="1"/>
              <a:t>лиоцелл</a:t>
            </a:r>
            <a:r>
              <a:rPr lang="ru-RU" sz="800" dirty="0"/>
              <a:t>, характеризующийся мягкостью и </a:t>
            </a:r>
            <a:r>
              <a:rPr lang="ru-RU" sz="800" dirty="0" err="1"/>
              <a:t>гипоаллергенностью</a:t>
            </a:r>
            <a:r>
              <a:rPr lang="ru-RU" sz="800" dirty="0"/>
              <a:t>, он обеспечивает комфортные ощущения на коже, уменьшая риск механического раздражения.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Розовый цвет маски обусловлен наличием натурального пигмента, полученного из плодов черноплодной рябины.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Маска имеет приятный аромат цветущей сакуры, который оказывает снимающее стресс и расслабляющее действие.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 содержит спирта, красителей, минеральных масел и поглотителей ультрафиолета. Маска мягко воздействует на кожу, поэтому отлично подойдет для людей с чувствительной кожей.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00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b="3151"/>
          <a:stretch/>
        </p:blipFill>
        <p:spPr>
          <a:xfrm>
            <a:off x="179512" y="2204865"/>
            <a:ext cx="4392488" cy="45365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53" y="21217"/>
            <a:ext cx="9144000" cy="7937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algn="ctr">
              <a:buNone/>
            </a:pPr>
            <a:r>
              <a:rPr lang="ru-RU" altLang="ja-JP" sz="2400" b="1" dirty="0">
                <a:solidFill>
                  <a:schemeClr val="bg1">
                    <a:lumMod val="95000"/>
                  </a:schemeClr>
                </a:solidFill>
                <a:latin typeface="var(--font--heading--family)"/>
              </a:rPr>
              <a:t>Увлажняющий балансирующий лосьон</a:t>
            </a:r>
            <a:endParaRPr lang="ja-JP" altLang="en-US" sz="2400" b="1" dirty="0">
              <a:solidFill>
                <a:schemeClr val="bg1">
                  <a:lumMod val="95000"/>
                </a:schemeClr>
              </a:solidFill>
              <a:effectLst/>
              <a:latin typeface="var(--font--heading--family)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4310808" y="5805264"/>
            <a:ext cx="4365648" cy="925197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4355976" y="5846530"/>
            <a:ext cx="432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Утром и вечером нанести на ладонь небольшое количество лосьона, размером приблизительно с 2-х рублевую монету. Ладонями обеих рук равномерно и бережно нанести лосьон на предварительно очищенную кожу лица, на особо сухие места нанести дважды.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75C610-FC4C-00A3-406A-C87A9D0AC1D8}"/>
              </a:ext>
            </a:extLst>
          </p:cNvPr>
          <p:cNvSpPr txBox="1"/>
          <p:nvPr/>
        </p:nvSpPr>
        <p:spPr>
          <a:xfrm>
            <a:off x="0" y="6615575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C0B98BBB-3B68-865A-D607-4E00FDB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Идеальный лосьон для чувствительной и сухой кожи, который успокаивает, увлажняет и придает коже здоровый и свежий вид. Лосьон для лица содержит запатентованный ботанический комплекс </a:t>
            </a:r>
            <a:r>
              <a:rPr lang="ru-RU" sz="1000" b="1" dirty="0" err="1" smtClean="0"/>
              <a:t>Orimos</a:t>
            </a:r>
            <a:r>
              <a:rPr lang="ru-RU" sz="1000" b="1" baseline="30000" dirty="0" smtClean="0"/>
              <a:t>®</a:t>
            </a:r>
            <a:r>
              <a:rPr lang="ru-RU" sz="1000" dirty="0"/>
              <a:t> и сбалансированную комбинацию ингредиентов, которые интенсивно увлажняют кожу, предотвращают сухость и шелушения, поддерживают барьерные функции кожи и защищают кожу от неблагоприятного воздействия окружающей среды.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4283968" y="2853116"/>
            <a:ext cx="4705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 запатентованный ботанический комплекс </a:t>
            </a:r>
            <a:r>
              <a:rPr lang="ru-RU" sz="800" b="1" dirty="0" err="1" smtClean="0"/>
              <a:t>Orimos</a:t>
            </a:r>
            <a:r>
              <a:rPr lang="ru-RU" sz="800" b="1" baseline="30000" dirty="0" smtClean="0"/>
              <a:t>®</a:t>
            </a:r>
            <a:r>
              <a:rPr lang="ru-RU" sz="800" dirty="0"/>
              <a:t> – бленд экстрактов листьев мушмулы, розмарина и зеленого чая (</a:t>
            </a:r>
            <a:r>
              <a:rPr lang="ru-RU" sz="800" dirty="0" err="1"/>
              <a:t>тенча</a:t>
            </a:r>
            <a:r>
              <a:rPr lang="ru-RU" sz="800" dirty="0"/>
              <a:t>). Интенсивно увлажняет, повышает барьерные функции кожи, препятствует шелушению, раздражению и появлению </a:t>
            </a:r>
            <a:r>
              <a:rPr lang="ru-RU" sz="800" dirty="0" err="1"/>
              <a:t>акне</a:t>
            </a:r>
            <a:r>
              <a:rPr lang="ru-RU" sz="800" dirty="0"/>
              <a:t> у взрослых,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Аквапорин</a:t>
            </a:r>
            <a:r>
              <a:rPr lang="ru-RU" sz="800" dirty="0"/>
              <a:t> (AQP3) способствует транспортировке влаги в клетках, что предотвращает сухость и поддерживает барьерные функции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Рекомендуется для кожи, склонной к раздражению, огрубению и чувствительной к воздействиям окружающей среды.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986474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Cocochi</a:t>
            </a:r>
            <a:r>
              <a:rPr lang="en-US" sz="2000" b="1" dirty="0"/>
              <a:t> AG Ultimate Facial Balancing Lotion.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Увлажняющий балансирующий лосьон </a:t>
            </a:r>
            <a:r>
              <a:rPr lang="ru-RU" sz="2000" dirty="0" err="1"/>
              <a:t>Кокочи</a:t>
            </a:r>
            <a:r>
              <a:rPr lang="ru-RU" sz="2000" dirty="0"/>
              <a:t>, 170 мл</a:t>
            </a:r>
          </a:p>
        </p:txBody>
      </p:sp>
    </p:spTree>
    <p:extLst>
      <p:ext uri="{BB962C8B-B14F-4D97-AF65-F5344CB8AC3E}">
        <p14:creationId xmlns:p14="http://schemas.microsoft.com/office/powerpoint/2010/main" val="369725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b="3092"/>
          <a:stretch/>
        </p:blipFill>
        <p:spPr>
          <a:xfrm>
            <a:off x="107504" y="2131049"/>
            <a:ext cx="4684121" cy="4682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53" y="21217"/>
            <a:ext cx="9144000" cy="7937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algn="ctr">
              <a:buNone/>
            </a:pPr>
            <a:r>
              <a:rPr lang="ru-RU" altLang="ja-JP" sz="2400" b="1" dirty="0">
                <a:solidFill>
                  <a:schemeClr val="bg1">
                    <a:lumMod val="95000"/>
                  </a:schemeClr>
                </a:solidFill>
                <a:latin typeface="var(--font--heading--family)"/>
              </a:rPr>
              <a:t>Увлажняющий балансирующая эмульсия</a:t>
            </a:r>
            <a:endParaRPr lang="ja-JP" altLang="en-US" sz="2400" b="1" dirty="0">
              <a:solidFill>
                <a:schemeClr val="bg1">
                  <a:lumMod val="95000"/>
                </a:schemeClr>
              </a:solidFill>
              <a:effectLst/>
              <a:latin typeface="var(--font--heading--family)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4310808" y="5805264"/>
            <a:ext cx="4365648" cy="925197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4355976" y="5846530"/>
            <a:ext cx="432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Небольшое количество эмульсии нанести на кончики пальцев и тщательно впитать в кожу </a:t>
            </a:r>
            <a:r>
              <a:rPr lang="ru-RU" sz="800" dirty="0" err="1"/>
              <a:t>помпажными</a:t>
            </a:r>
            <a:r>
              <a:rPr lang="ru-RU" sz="800" dirty="0"/>
              <a:t> движениями.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75C610-FC4C-00A3-406A-C87A9D0AC1D8}"/>
              </a:ext>
            </a:extLst>
          </p:cNvPr>
          <p:cNvSpPr txBox="1"/>
          <p:nvPr/>
        </p:nvSpPr>
        <p:spPr>
          <a:xfrm>
            <a:off x="0" y="6615575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C0B98BBB-3B68-865A-D607-4E00FDB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Легкая, но насыщенная по составу эмульсия для лица, которая восстанавливает обезвоженную и раздраженную кожу, придавая ей гладкость и увлажненность. Содержит запатентованный ботанический комплекс </a:t>
            </a:r>
            <a:r>
              <a:rPr lang="ru-RU" sz="1000" b="1" dirty="0" err="1" smtClean="0"/>
              <a:t>Orimos</a:t>
            </a:r>
            <a:r>
              <a:rPr lang="ru-RU" sz="1000" b="1" baseline="30000" dirty="0" smtClean="0"/>
              <a:t>®</a:t>
            </a:r>
            <a:r>
              <a:rPr lang="ru-RU" sz="1000" dirty="0"/>
              <a:t> и сбалансированную комбинацию ингредиентов, которые интенсивно увлажняют, предотвращают сухость и шелушения, придают коже упругость. Обладает противовоспалительным действием и поддерживает барьерные функции кожи.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4283968" y="3394120"/>
            <a:ext cx="47059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 Содержит запатентованный ботанический комплекс </a:t>
            </a:r>
            <a:r>
              <a:rPr lang="ru-RU" sz="800" b="1" dirty="0" err="1" smtClean="0"/>
              <a:t>Orimos</a:t>
            </a:r>
            <a:r>
              <a:rPr lang="ru-RU" sz="800" b="1" baseline="30000" dirty="0" smtClean="0"/>
              <a:t>®</a:t>
            </a:r>
            <a:r>
              <a:rPr lang="ru-RU" sz="800" dirty="0"/>
              <a:t> – бленд экстрактов листьев мушмулы, розмарина и зеленого чая (</a:t>
            </a:r>
            <a:r>
              <a:rPr lang="ru-RU" sz="800" dirty="0" err="1"/>
              <a:t>тенча</a:t>
            </a:r>
            <a:r>
              <a:rPr lang="ru-RU" sz="800" dirty="0"/>
              <a:t>). Интенсивно увлажняет, повышает барьерные функции кожи, препятствует шелушению, раздражению и появлению </a:t>
            </a:r>
            <a:r>
              <a:rPr lang="ru-RU" sz="800" dirty="0" err="1"/>
              <a:t>акне</a:t>
            </a:r>
            <a:r>
              <a:rPr lang="ru-RU" sz="800" dirty="0"/>
              <a:t> у взрослых,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Триэтилгексаноин</a:t>
            </a:r>
            <a:r>
              <a:rPr lang="ru-RU" sz="800" dirty="0"/>
              <a:t>, </a:t>
            </a:r>
            <a:r>
              <a:rPr lang="ru-RU" sz="800" b="1" dirty="0" err="1"/>
              <a:t>сквалан</a:t>
            </a:r>
            <a:r>
              <a:rPr lang="ru-RU" sz="800" dirty="0"/>
              <a:t> и </a:t>
            </a:r>
            <a:r>
              <a:rPr lang="ru-RU" sz="800" b="1" dirty="0"/>
              <a:t>экстракт </a:t>
            </a:r>
            <a:r>
              <a:rPr lang="ru-RU" sz="800" b="1" dirty="0" err="1"/>
              <a:t>артемии</a:t>
            </a:r>
            <a:r>
              <a:rPr lang="ru-RU" sz="800" dirty="0"/>
              <a:t> успокаивают кожу и восстанавливают поврежденные клетки.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Натуральные экстракты </a:t>
            </a:r>
            <a:r>
              <a:rPr lang="ru-RU" sz="800" b="1" dirty="0"/>
              <a:t>плодов </a:t>
            </a:r>
            <a:r>
              <a:rPr lang="ru-RU" sz="800" b="1" dirty="0" err="1"/>
              <a:t>эводии</a:t>
            </a:r>
            <a:r>
              <a:rPr lang="ru-RU" sz="800" dirty="0"/>
              <a:t> и </a:t>
            </a:r>
            <a:r>
              <a:rPr lang="ru-RU" sz="800" b="1" dirty="0"/>
              <a:t>облепихи</a:t>
            </a:r>
            <a:r>
              <a:rPr lang="ru-RU" sz="800" dirty="0"/>
              <a:t> поддерживают упругость кожи, а </a:t>
            </a:r>
            <a:r>
              <a:rPr lang="ru-RU" sz="800" b="1" dirty="0"/>
              <a:t>экстракт горечавки</a:t>
            </a:r>
            <a:r>
              <a:rPr lang="ru-RU" sz="800" dirty="0"/>
              <a:t> и </a:t>
            </a:r>
            <a:r>
              <a:rPr lang="ru-RU" sz="800" b="1" dirty="0" err="1"/>
              <a:t>гвайазулен</a:t>
            </a:r>
            <a:r>
              <a:rPr lang="ru-RU" sz="800" dirty="0"/>
              <a:t> обеспечивают противовоспалительный эффект.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Рекомендуется для сухой, раздраженной и реактивной кожи, особенно в условиях перепадов температур и при использовании медицинских масок.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986474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Cocochi</a:t>
            </a:r>
            <a:r>
              <a:rPr lang="en-US" sz="2000" b="1" dirty="0"/>
              <a:t> AG Ultimate Facial Balancing Emulsion.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Балансирующая увлажняющая эмульсия </a:t>
            </a:r>
            <a:r>
              <a:rPr lang="ru-RU" sz="2000" dirty="0" err="1"/>
              <a:t>Кокочи</a:t>
            </a:r>
            <a:r>
              <a:rPr lang="ru-RU" sz="2000" dirty="0"/>
              <a:t>, 130 мл</a:t>
            </a:r>
          </a:p>
        </p:txBody>
      </p:sp>
    </p:spTree>
    <p:extLst>
      <p:ext uri="{BB962C8B-B14F-4D97-AF65-F5344CB8AC3E}">
        <p14:creationId xmlns:p14="http://schemas.microsoft.com/office/powerpoint/2010/main" val="240106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3C1D1A-96AB-689E-6C88-6A94CF55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/>
          <a:stretch/>
        </p:blipFill>
        <p:spPr>
          <a:xfrm>
            <a:off x="107504" y="1807118"/>
            <a:ext cx="3816424" cy="41091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53" y="21217"/>
            <a:ext cx="9144000" cy="7937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algn="ctr">
              <a:buNone/>
            </a:pPr>
            <a:r>
              <a:rPr lang="ru-RU" altLang="ja-JP" sz="2400" b="1" dirty="0">
                <a:solidFill>
                  <a:schemeClr val="bg1">
                    <a:lumMod val="95000"/>
                  </a:schemeClr>
                </a:solidFill>
                <a:latin typeface="var(--font--heading--family)"/>
              </a:rPr>
              <a:t>Увлажняющая балансирующая эссенция-крем-маска</a:t>
            </a:r>
            <a:endParaRPr lang="ja-JP" altLang="en-US" sz="2400" b="1" dirty="0">
              <a:solidFill>
                <a:schemeClr val="bg1">
                  <a:lumMod val="95000"/>
                </a:schemeClr>
              </a:solidFill>
              <a:effectLst/>
              <a:latin typeface="var(--font--heading--family)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2411759" y="5805264"/>
            <a:ext cx="6264697" cy="925197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2411760" y="5846530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b="1" dirty="0"/>
              <a:t>1.</a:t>
            </a:r>
            <a:r>
              <a:rPr lang="ru-RU" sz="800" dirty="0"/>
              <a:t> Умойте лицо, нанесите 1 г. (примерно 2 жемчужины) крема (верхний уровень баночки) на чистую кожу.</a:t>
            </a:r>
            <a:br>
              <a:rPr lang="ru-RU" sz="800" dirty="0"/>
            </a:br>
            <a:r>
              <a:rPr lang="ru-RU" sz="800" b="1" dirty="0"/>
              <a:t>2.</a:t>
            </a:r>
            <a:r>
              <a:rPr lang="ru-RU" sz="800" dirty="0"/>
              <a:t> После впитывания аккуратно нанесите 4.5 г (размером с вишню) маски (нижний уровень баночки) на кожу.</a:t>
            </a:r>
            <a:br>
              <a:rPr lang="ru-RU" sz="800" dirty="0"/>
            </a:br>
            <a:r>
              <a:rPr lang="ru-RU" sz="800" b="1" dirty="0"/>
              <a:t>3.</a:t>
            </a:r>
            <a:r>
              <a:rPr lang="ru-RU" sz="800" dirty="0"/>
              <a:t> Через 10-15 минут аккуратно снимите излишки и умойтесь теплой водой.</a:t>
            </a:r>
            <a:br>
              <a:rPr lang="ru-RU" sz="800" dirty="0"/>
            </a:br>
            <a:r>
              <a:rPr lang="ru-RU" sz="800" b="1" dirty="0"/>
              <a:t>4.</a:t>
            </a:r>
            <a:r>
              <a:rPr lang="ru-RU" sz="800" dirty="0"/>
              <a:t> После этого нанесите свой привычный повседневный уход.</a:t>
            </a:r>
            <a:br>
              <a:rPr lang="ru-RU" sz="800" dirty="0"/>
            </a:br>
            <a:r>
              <a:rPr lang="ru-RU" sz="800" b="1" dirty="0"/>
              <a:t>5.</a:t>
            </a:r>
            <a:r>
              <a:rPr lang="ru-RU" sz="800" dirty="0"/>
              <a:t> Маску рекомендуется применять 2-3 раза в неделю или когда почувствуете сухость кожи или увидите её тусклый цвет.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75C610-FC4C-00A3-406A-C87A9D0AC1D8}"/>
              </a:ext>
            </a:extLst>
          </p:cNvPr>
          <p:cNvSpPr txBox="1"/>
          <p:nvPr/>
        </p:nvSpPr>
        <p:spPr>
          <a:xfrm>
            <a:off x="0" y="6615575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C0B98BBB-3B68-865A-D607-4E00FDB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увлажняющая маска мгновенного действия для чувствительной, жирной, комбинированной и сухой кожи лица. Увлажняет, питает и укрепляет кожу всего за 15 минут. Содержит комплекс увлажняющих и </a:t>
            </a:r>
            <a:r>
              <a:rPr lang="ru-RU" sz="1000" dirty="0" err="1"/>
              <a:t>антивозрастных</a:t>
            </a:r>
            <a:r>
              <a:rPr lang="ru-RU" sz="1000" dirty="0"/>
              <a:t> компонентов,  которые придают коже упругость, замедляют процессы старения и защищают кожу от негативного воздействия окружающей среды. Эффективно поддерживает водный баланс сухой кожи лица, повышает собственный иммунитет кожи, укрепляет барьерные функции.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635896" y="2853116"/>
            <a:ext cx="53540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крема, который помогает более глубокому проникновению увлажняющих ингредиентов, поддерживает барьерные функции кожи, способствует правильной текстуре кожи и ее упругости.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маски. Маска содержит комплекс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увлажняют, питают и восстанавливают кожу, придают коже упругость и замедляют процессы старения. Благодаря водянистой кремовой текстуре маска эффективно поддерживает водный баланс сухой кожи лица, повышает собственный иммунитет кожи, укрепляет барьерные функции.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Экстракты листьев периллы</a:t>
            </a:r>
            <a:r>
              <a:rPr lang="ru-RU" sz="800" dirty="0"/>
              <a:t>, </a:t>
            </a:r>
            <a:r>
              <a:rPr lang="ru-RU" sz="800" b="1" dirty="0"/>
              <a:t>листьев оливы</a:t>
            </a:r>
            <a:r>
              <a:rPr lang="ru-RU" sz="800" dirty="0"/>
              <a:t>, </a:t>
            </a:r>
            <a:r>
              <a:rPr lang="ru-RU" sz="800" b="1" dirty="0"/>
              <a:t>цветов ромашки</a:t>
            </a:r>
            <a:r>
              <a:rPr lang="ru-RU" sz="800" dirty="0"/>
              <a:t>, упакованные в специально разработанные глубоко проникающие капсулы, задерживают влагу в подкожном слое и сохраняют уровень увлажненности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Сквалан</a:t>
            </a:r>
            <a:r>
              <a:rPr lang="ru-RU" sz="800" dirty="0"/>
              <a:t> и </a:t>
            </a:r>
            <a:r>
              <a:rPr lang="ru-RU" sz="800" b="1" dirty="0"/>
              <a:t>4 вида </a:t>
            </a:r>
            <a:r>
              <a:rPr lang="ru-RU" sz="800" b="1" dirty="0" err="1"/>
              <a:t>церамидов</a:t>
            </a:r>
            <a:r>
              <a:rPr lang="ru-RU" sz="800" dirty="0"/>
              <a:t> (</a:t>
            </a:r>
            <a:r>
              <a:rPr lang="ru-RU" sz="800" dirty="0" err="1"/>
              <a:t>церамид</a:t>
            </a:r>
            <a:r>
              <a:rPr lang="ru-RU" sz="800" dirty="0"/>
              <a:t> NP, </a:t>
            </a:r>
            <a:r>
              <a:rPr lang="ru-RU" sz="800" dirty="0" err="1"/>
              <a:t>церамид</a:t>
            </a:r>
            <a:r>
              <a:rPr lang="ru-RU" sz="800" dirty="0"/>
              <a:t> AP, </a:t>
            </a:r>
            <a:r>
              <a:rPr lang="ru-RU" sz="800" dirty="0" err="1"/>
              <a:t>фитосфингозин</a:t>
            </a:r>
            <a:r>
              <a:rPr lang="ru-RU" sz="800" dirty="0"/>
              <a:t>, </a:t>
            </a:r>
            <a:r>
              <a:rPr lang="ru-RU" sz="800" dirty="0" err="1"/>
              <a:t>церамид</a:t>
            </a:r>
            <a:r>
              <a:rPr lang="ru-RU" sz="800" dirty="0"/>
              <a:t> EOP) питают и защищают кожу от негативных воздействий окружающей среды.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Гиалуроновая</a:t>
            </a:r>
            <a:r>
              <a:rPr lang="ru-RU" sz="800" b="1" dirty="0"/>
              <a:t> кислота</a:t>
            </a:r>
            <a:r>
              <a:rPr lang="ru-RU" sz="800" dirty="0"/>
              <a:t> обеспечивает максимальное увлажнение и сияние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мандарина</a:t>
            </a:r>
            <a:r>
              <a:rPr lang="ru-RU" sz="800" dirty="0"/>
              <a:t> и </a:t>
            </a:r>
            <a:r>
              <a:rPr lang="ru-RU" sz="800" b="1" dirty="0"/>
              <a:t>экстракт цветка вишни сакуры</a:t>
            </a:r>
            <a:r>
              <a:rPr lang="ru-RU" sz="800" dirty="0"/>
              <a:t> освежают и придают коже здоровый блеск.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зеленого чая</a:t>
            </a:r>
            <a:r>
              <a:rPr lang="ru-RU" sz="800" dirty="0"/>
              <a:t> и </a:t>
            </a:r>
            <a:r>
              <a:rPr lang="ru-RU" sz="800" b="1" dirty="0"/>
              <a:t>экстракт розмарина</a:t>
            </a:r>
            <a:r>
              <a:rPr lang="ru-RU" sz="800" dirty="0"/>
              <a:t> укрепляют и защищают кожу.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листьев малины</a:t>
            </a:r>
            <a:r>
              <a:rPr lang="ru-RU" sz="800" dirty="0"/>
              <a:t> и </a:t>
            </a:r>
            <a:r>
              <a:rPr lang="ru-RU" sz="800" b="1" dirty="0"/>
              <a:t>экстракт сливы</a:t>
            </a:r>
            <a:r>
              <a:rPr lang="ru-RU" sz="800" dirty="0"/>
              <a:t> </a:t>
            </a:r>
            <a:r>
              <a:rPr lang="ru-RU" sz="800" b="1" dirty="0" err="1"/>
              <a:t>Умэ</a:t>
            </a:r>
            <a:r>
              <a:rPr lang="ru-RU" sz="800" dirty="0"/>
              <a:t> питают кожу и замедляют процессы старения.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Коллаген</a:t>
            </a:r>
            <a:r>
              <a:rPr lang="ru-RU" sz="800" dirty="0"/>
              <a:t> способствует улучшению упругости и эластичности кожи, обеспечивая глубокое увлажнение.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Эпидермальный фактор роста (EGF</a:t>
            </a:r>
            <a:r>
              <a:rPr lang="ru-RU" sz="800" dirty="0"/>
              <a:t>) - стимулирует деление и регенерацию клеток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Благодаря использованию </a:t>
            </a:r>
            <a:r>
              <a:rPr lang="ru-RU" sz="800" b="1" dirty="0" err="1"/>
              <a:t>нанолипосомальной</a:t>
            </a:r>
            <a:r>
              <a:rPr lang="ru-RU" sz="800" b="1" dirty="0"/>
              <a:t> технологии</a:t>
            </a:r>
            <a:r>
              <a:rPr lang="ru-RU" sz="800" dirty="0"/>
              <a:t> ингредиенты красоты упакованы в капсулы размером всего 80 </a:t>
            </a:r>
            <a:r>
              <a:rPr lang="ru-RU" sz="800" dirty="0" err="1"/>
              <a:t>нм</a:t>
            </a:r>
            <a:r>
              <a:rPr lang="ru-RU" sz="800" dirty="0"/>
              <a:t>, что позволяет им легко проникать в подкожный слой, насыщая кожу полезными веществами.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 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 и нефтяных эмульгаторов, поэтому подходит для чувствительной кожи.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986474"/>
            <a:ext cx="8773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Cocochi</a:t>
            </a:r>
            <a:r>
              <a:rPr lang="en-US" sz="2000" b="1" dirty="0"/>
              <a:t> AG Ultimate Facial Hydration Balancing Essence Mask.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Увлажняющая балансирующая кремовая маска-эссенция </a:t>
            </a:r>
            <a:r>
              <a:rPr lang="ru-RU" sz="2000" dirty="0" err="1"/>
              <a:t>Кокочи</a:t>
            </a:r>
            <a:r>
              <a:rPr lang="ru-RU" sz="2000" dirty="0"/>
              <a:t>, 90 г/20 г</a:t>
            </a:r>
          </a:p>
        </p:txBody>
      </p:sp>
    </p:spTree>
    <p:extLst>
      <p:ext uri="{BB962C8B-B14F-4D97-AF65-F5344CB8AC3E}">
        <p14:creationId xmlns:p14="http://schemas.microsoft.com/office/powerpoint/2010/main" val="43780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8">
            <a:extLst>
              <a:ext uri="{FF2B5EF4-FFF2-40B4-BE49-F238E27FC236}">
                <a16:creationId xmlns:a16="http://schemas.microsoft.com/office/drawing/2014/main" id="{E33C1D1A-96AB-689E-6C88-6A94CF55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/>
          <a:stretch/>
        </p:blipFill>
        <p:spPr>
          <a:xfrm>
            <a:off x="35495" y="1879462"/>
            <a:ext cx="4051243" cy="42492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3"/>
            <a:ext cx="8835910" cy="1108078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Renovating Treatment Cream Mask.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Восстанавливающая кремовая маска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90 г/20 г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2411760" y="5846530"/>
            <a:ext cx="6048672" cy="847340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E51C19-9DE4-9D84-38CA-504CEB621853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9973FA89-EDD9-D25C-8962-8640239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328"/>
            <a:ext cx="2133600" cy="476672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2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2411760" y="5846530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b="1" dirty="0"/>
              <a:t>1.</a:t>
            </a:r>
            <a:r>
              <a:rPr lang="ru-RU" sz="800" dirty="0"/>
              <a:t> Умойте лицо, нанесите 1 г. (примерно 2 жемчужины) крема (верхний уровень баночки) на чистую кожу.</a:t>
            </a:r>
            <a:br>
              <a:rPr lang="ru-RU" sz="800" dirty="0"/>
            </a:br>
            <a:r>
              <a:rPr lang="ru-RU" sz="800" b="1" dirty="0"/>
              <a:t>2.</a:t>
            </a:r>
            <a:r>
              <a:rPr lang="ru-RU" sz="800" dirty="0"/>
              <a:t> После впитывания аккуратно нанесите 4.5 г (размером с вишню) маски (нижний уровень баночки) на кожу.</a:t>
            </a:r>
            <a:br>
              <a:rPr lang="ru-RU" sz="800" dirty="0"/>
            </a:br>
            <a:r>
              <a:rPr lang="ru-RU" sz="800" b="1" dirty="0"/>
              <a:t>3.</a:t>
            </a:r>
            <a:r>
              <a:rPr lang="ru-RU" sz="800" dirty="0"/>
              <a:t> Через 10-15 минут аккуратно снимите излишки и умойтесь теплой водой.</a:t>
            </a:r>
            <a:br>
              <a:rPr lang="ru-RU" sz="800" dirty="0"/>
            </a:br>
            <a:r>
              <a:rPr lang="ru-RU" sz="800" b="1" dirty="0"/>
              <a:t>4.</a:t>
            </a:r>
            <a:r>
              <a:rPr lang="ru-RU" sz="800" dirty="0"/>
              <a:t> После этого нанесите свой привычный повседневный уход.</a:t>
            </a:r>
            <a:br>
              <a:rPr lang="ru-RU" sz="800" dirty="0"/>
            </a:br>
            <a:r>
              <a:rPr lang="ru-RU" sz="800" b="1" dirty="0"/>
              <a:t>5.</a:t>
            </a:r>
            <a:r>
              <a:rPr lang="ru-RU" sz="800" dirty="0"/>
              <a:t> Маску рекомендуется применять 2-3 раза в неделю или когда почувствуете сухость кожи или увидите её тусклый цвет.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восстанавливающая маска для сухой и обезвоженной кожи. Содержит запатентованный ботанический комплекс </a:t>
            </a:r>
            <a:r>
              <a:rPr lang="ru-RU" sz="1000" b="1" dirty="0" err="1" smtClean="0"/>
              <a:t>Orimos</a:t>
            </a:r>
            <a:r>
              <a:rPr lang="ru-RU" sz="1000" b="1" baseline="30000" dirty="0" smtClean="0"/>
              <a:t>®</a:t>
            </a:r>
            <a:r>
              <a:rPr lang="ru-RU" sz="1000" dirty="0"/>
              <a:t> и сбалансированную комбинацию ингредиентов, которые восстанавливают и поддерживают барьерную функцию кожи. Превосходно подходит для ухода за кожей в зимнее время года.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4041337" y="3232914"/>
            <a:ext cx="46805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крема, который размягчает </a:t>
            </a:r>
            <a:r>
              <a:rPr lang="ru-RU" sz="800" dirty="0" err="1"/>
              <a:t>эпидермальный</a:t>
            </a:r>
            <a:r>
              <a:rPr lang="ru-RU" sz="800" dirty="0"/>
              <a:t> слой и помогает маске проникать в более глубокие слои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маски.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Крем богат увлажняющими, питательными, успокаивающими, смягчающими и антиоксидантными компонентами (</a:t>
            </a:r>
            <a:r>
              <a:rPr lang="ru-RU" sz="800" b="1" dirty="0"/>
              <a:t>масло ши, яичное масло, масло оливы, лецитин, токоферол, пантенол, </a:t>
            </a:r>
            <a:r>
              <a:rPr lang="ru-RU" sz="800" b="1" dirty="0" err="1"/>
              <a:t>бисаболол</a:t>
            </a:r>
            <a:r>
              <a:rPr lang="ru-RU" sz="800" b="1" dirty="0"/>
              <a:t>, экстракт мыльнянки лекарственной, экстракты листьев малины, мушмулы, зеленого чая, розмарина</a:t>
            </a:r>
            <a:r>
              <a:rPr lang="ru-RU" sz="800" dirty="0"/>
              <a:t>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Маска восстанавливает и поддерживает естественную барьерную функцию кожи благодаря сбалансированной комбинации ингредиентов, таких как </a:t>
            </a:r>
            <a:r>
              <a:rPr lang="ru-RU" sz="800" b="1" dirty="0"/>
              <a:t>B5</a:t>
            </a:r>
            <a:r>
              <a:rPr lang="ru-RU" sz="800" dirty="0"/>
              <a:t> и </a:t>
            </a:r>
            <a:r>
              <a:rPr lang="ru-RU" sz="800" b="1" dirty="0" err="1"/>
              <a:t>эктоин</a:t>
            </a:r>
            <a:r>
              <a:rPr lang="ru-RU" sz="800" dirty="0"/>
              <a:t> (органическая аминокислота). Превосходно подходит для ухода за кожей в зимнее время года.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 состав маски входит запатентованный ботанический комплекс </a:t>
            </a:r>
            <a:r>
              <a:rPr lang="ru-RU" sz="800" b="1" dirty="0" err="1" smtClean="0"/>
              <a:t>Orimos</a:t>
            </a:r>
            <a:r>
              <a:rPr lang="ru-RU" sz="800" b="1" baseline="30000" dirty="0" smtClean="0"/>
              <a:t>®</a:t>
            </a:r>
            <a:r>
              <a:rPr lang="ru-RU" sz="800" dirty="0" smtClean="0"/>
              <a:t>, </a:t>
            </a:r>
            <a:r>
              <a:rPr lang="ru-RU" sz="800" dirty="0"/>
              <a:t>который содержит </a:t>
            </a:r>
            <a:r>
              <a:rPr lang="ru-RU" sz="800" b="1" dirty="0"/>
              <a:t>экстракты мушмулы</a:t>
            </a:r>
            <a:r>
              <a:rPr lang="ru-RU" sz="800" dirty="0"/>
              <a:t>, </a:t>
            </a:r>
            <a:r>
              <a:rPr lang="ru-RU" sz="800" b="1" dirty="0"/>
              <a:t>розмарина </a:t>
            </a:r>
            <a:r>
              <a:rPr lang="ru-RU" sz="800" dirty="0"/>
              <a:t>и </a:t>
            </a:r>
            <a:r>
              <a:rPr lang="ru-RU" sz="800" b="1" dirty="0"/>
              <a:t>зеленого чая (</a:t>
            </a:r>
            <a:r>
              <a:rPr lang="ru-RU" sz="800" b="1" dirty="0" err="1"/>
              <a:t>тенча</a:t>
            </a:r>
            <a:r>
              <a:rPr lang="ru-RU" sz="800" b="1" dirty="0"/>
              <a:t>)</a:t>
            </a:r>
            <a:r>
              <a:rPr lang="ru-RU" sz="800" dirty="0"/>
              <a:t>. Повышает барьерные функции кожи, оказывает профилактическое действие против шелушений, раздражений и взрослого </a:t>
            </a:r>
            <a:r>
              <a:rPr lang="ru-RU" sz="800" dirty="0" err="1"/>
              <a:t>акне</a:t>
            </a:r>
            <a:r>
              <a:rPr lang="ru-RU" sz="800" dirty="0"/>
              <a:t>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 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, красителей и нежно воздействует на кожу. Безопасна для всех типов кожи, включая чувствительную.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00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8">
            <a:extLst>
              <a:ext uri="{FF2B5EF4-FFF2-40B4-BE49-F238E27FC236}">
                <a16:creationId xmlns:a16="http://schemas.microsoft.com/office/drawing/2014/main" id="{E33C1D1A-96AB-689E-6C88-6A94CF55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75854"/>
            <a:ext cx="4017442" cy="4017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3"/>
            <a:ext cx="8835910" cy="1108078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Facial Essence Cream Mask N.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Кремовая </a:t>
            </a:r>
            <a:r>
              <a:rPr lang="ru-RU" sz="2000" dirty="0" err="1">
                <a:solidFill>
                  <a:schemeClr val="tx1"/>
                </a:solidFill>
              </a:rPr>
              <a:t>антивозрастная</a:t>
            </a:r>
            <a:r>
              <a:rPr lang="ru-RU" sz="2000" dirty="0">
                <a:solidFill>
                  <a:schemeClr val="tx1"/>
                </a:solidFill>
              </a:rPr>
              <a:t> маска-эссенция для кожи лица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90 г/20 г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2411760" y="5846530"/>
            <a:ext cx="6048672" cy="847340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E51C19-9DE4-9D84-38CA-504CEB621853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9973FA89-EDD9-D25C-8962-8640239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328"/>
            <a:ext cx="2133600" cy="476672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2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2411760" y="5846530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b="1" dirty="0"/>
              <a:t>1.</a:t>
            </a:r>
            <a:r>
              <a:rPr lang="ru-RU" sz="800" dirty="0"/>
              <a:t> Умойте лицо, нанесите 1 г. (примерно 2 жемчужины) крема (верхний уровень баночки) на чистую кожу.</a:t>
            </a:r>
            <a:br>
              <a:rPr lang="ru-RU" sz="800" dirty="0"/>
            </a:br>
            <a:r>
              <a:rPr lang="ru-RU" sz="800" b="1" dirty="0"/>
              <a:t>2.</a:t>
            </a:r>
            <a:r>
              <a:rPr lang="ru-RU" sz="800" dirty="0"/>
              <a:t> После впитывания аккуратно нанесите 4.5 г (размером с вишню) маски (нижний уровень баночки) на кожу.</a:t>
            </a:r>
            <a:br>
              <a:rPr lang="ru-RU" sz="800" dirty="0"/>
            </a:br>
            <a:r>
              <a:rPr lang="ru-RU" sz="800" b="1" dirty="0"/>
              <a:t>3.</a:t>
            </a:r>
            <a:r>
              <a:rPr lang="ru-RU" sz="800" dirty="0"/>
              <a:t> Через 10-15 минут аккуратно снимите излишки и умойтесь теплой водой.</a:t>
            </a:r>
            <a:br>
              <a:rPr lang="ru-RU" sz="800" dirty="0"/>
            </a:br>
            <a:r>
              <a:rPr lang="ru-RU" sz="800" b="1" dirty="0"/>
              <a:t>4.</a:t>
            </a:r>
            <a:r>
              <a:rPr lang="ru-RU" sz="800" dirty="0"/>
              <a:t> После этого нанесите свой привычный повседневный уход.</a:t>
            </a:r>
            <a:br>
              <a:rPr lang="ru-RU" sz="800" dirty="0"/>
            </a:br>
            <a:r>
              <a:rPr lang="ru-RU" sz="800" b="1" dirty="0"/>
              <a:t>5.</a:t>
            </a:r>
            <a:r>
              <a:rPr lang="ru-RU" sz="800" dirty="0"/>
              <a:t> Маску рекомендуется применять 2-3 раза в неделю или когда почувствуете сухость кожи или увидите её тусклый цвет.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</a:t>
            </a:r>
            <a:r>
              <a:rPr lang="ru-RU" sz="1000" dirty="0" err="1"/>
              <a:t>антивозрастная</a:t>
            </a:r>
            <a:r>
              <a:rPr lang="ru-RU" sz="1000" dirty="0"/>
              <a:t> маска-эссенция для сухой кожи лица. Увлажняет, питает и восстанавливает кожу всего за 15 минут. Содержит запатентованный ботанический комплекс </a:t>
            </a:r>
            <a:r>
              <a:rPr lang="ru-RU" sz="1000" b="1" dirty="0" err="1" smtClean="0"/>
              <a:t>Orimos</a:t>
            </a:r>
            <a:r>
              <a:rPr lang="ru-RU" sz="1000" b="1" baseline="30000" dirty="0" smtClean="0"/>
              <a:t>®</a:t>
            </a:r>
            <a:r>
              <a:rPr lang="ru-RU" sz="1000" dirty="0" smtClean="0"/>
              <a:t>, </a:t>
            </a:r>
            <a:r>
              <a:rPr lang="ru-RU" sz="1000" dirty="0"/>
              <a:t>антиоксиданты, увлажняющие и </a:t>
            </a:r>
            <a:r>
              <a:rPr lang="ru-RU" sz="1000" dirty="0" err="1"/>
              <a:t>антивозрастные</a:t>
            </a:r>
            <a:r>
              <a:rPr lang="ru-RU" sz="1000" dirty="0"/>
              <a:t> компоненты, которые оказывают омолаживающее воздействие на возрастную кожу.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995936" y="2852936"/>
            <a:ext cx="4680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увлажняющего крема, который размягчает </a:t>
            </a:r>
            <a:r>
              <a:rPr lang="ru-RU" sz="800" dirty="0" err="1"/>
              <a:t>эпидермальный</a:t>
            </a:r>
            <a:r>
              <a:rPr lang="ru-RU" sz="800" dirty="0"/>
              <a:t> слой и помогает маске проникать в более глубокие слои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маски.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 состав маски входит запатентованный ботанический комплекс </a:t>
            </a:r>
            <a:r>
              <a:rPr lang="ru-RU" sz="800" b="1" dirty="0" err="1" smtClean="0"/>
              <a:t>Orimos</a:t>
            </a:r>
            <a:r>
              <a:rPr lang="ru-RU" sz="800" b="1" baseline="30000" dirty="0" smtClean="0"/>
              <a:t>®</a:t>
            </a:r>
            <a:r>
              <a:rPr lang="ru-RU" sz="800" dirty="0" smtClean="0"/>
              <a:t>, </a:t>
            </a:r>
            <a:r>
              <a:rPr lang="ru-RU" sz="800" dirty="0"/>
              <a:t>который содержит </a:t>
            </a:r>
            <a:r>
              <a:rPr lang="ru-RU" sz="800" b="1" dirty="0"/>
              <a:t>экстракты мушмулы, розмарина и зеленого чая (</a:t>
            </a:r>
            <a:r>
              <a:rPr lang="ru-RU" sz="800" b="1" dirty="0" err="1"/>
              <a:t>тенча</a:t>
            </a:r>
            <a:r>
              <a:rPr lang="ru-RU" sz="800" dirty="0"/>
              <a:t>). Повышает барьерные функции кожи, оказывает профилактическое действие против шелушений, раздражений и взрослого </a:t>
            </a:r>
            <a:r>
              <a:rPr lang="ru-RU" sz="800" dirty="0" err="1"/>
              <a:t>акне</a:t>
            </a:r>
            <a:r>
              <a:rPr lang="ru-RU" sz="800" dirty="0"/>
              <a:t>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Маска содержит комплект увлажняющих компонентов, среди которых </a:t>
            </a:r>
            <a:r>
              <a:rPr lang="ru-RU" sz="800" b="1" dirty="0"/>
              <a:t>экстракт цветов </a:t>
            </a:r>
            <a:r>
              <a:rPr lang="ru-RU" sz="800" b="1" dirty="0" err="1"/>
              <a:t>Сатозакуры</a:t>
            </a:r>
            <a:r>
              <a:rPr lang="ru-RU" sz="800" dirty="0"/>
              <a:t>, </a:t>
            </a:r>
            <a:r>
              <a:rPr lang="ru-RU" sz="800" b="1" dirty="0"/>
              <a:t>масло рисовых отрубей</a:t>
            </a:r>
            <a:r>
              <a:rPr lang="ru-RU" sz="800" dirty="0"/>
              <a:t>, </a:t>
            </a:r>
            <a:r>
              <a:rPr lang="ru-RU" sz="800" b="1" dirty="0"/>
              <a:t>масло семян </a:t>
            </a:r>
            <a:r>
              <a:rPr lang="ru-RU" sz="800" b="1" dirty="0" err="1"/>
              <a:t>жожоба</a:t>
            </a:r>
            <a:r>
              <a:rPr lang="ru-RU" sz="800" dirty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Фуллерен</a:t>
            </a:r>
            <a:r>
              <a:rPr lang="ru-RU" sz="800" dirty="0"/>
              <a:t> является мощнейшим антиоксидантом.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Алоэ вера</a:t>
            </a:r>
            <a:r>
              <a:rPr lang="ru-RU" sz="800" dirty="0"/>
              <a:t> успокаивает и смягчает кожу.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Благодаря использованию </a:t>
            </a:r>
            <a:r>
              <a:rPr lang="ru-RU" sz="800" b="1" dirty="0" err="1"/>
              <a:t>нанолипосомальной</a:t>
            </a:r>
            <a:r>
              <a:rPr lang="ru-RU" sz="800" b="1" dirty="0"/>
              <a:t> </a:t>
            </a:r>
            <a:r>
              <a:rPr lang="ru-RU" sz="800" dirty="0"/>
              <a:t>технологии ингредиенты красоты упакованы в капсулы размером всего 80 </a:t>
            </a:r>
            <a:r>
              <a:rPr lang="ru-RU" sz="800" dirty="0" err="1"/>
              <a:t>нм</a:t>
            </a:r>
            <a:r>
              <a:rPr lang="ru-RU" sz="800" dirty="0"/>
              <a:t>, что позволяет им легко проникать в подкожный слой, насыщая кожу полезными веществами.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Маска имеет очень нежную, приятную текстуру и легко распределяется.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Несмотря на то, что это маска, благодаря своей кремовой текстуре маска может использоваться вокруг глаз и губ.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1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" y="1988840"/>
            <a:ext cx="4684105" cy="4684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3"/>
            <a:ext cx="8835910" cy="1108078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Cocochi</a:t>
            </a:r>
            <a:r>
              <a:rPr lang="ru-RU" sz="2000" b="1" dirty="0">
                <a:solidFill>
                  <a:schemeClr val="tx1"/>
                </a:solidFill>
              </a:rPr>
              <a:t> AG </a:t>
            </a:r>
            <a:r>
              <a:rPr lang="ru-RU" sz="2000" b="1" dirty="0" err="1">
                <a:solidFill>
                  <a:schemeClr val="tx1"/>
                </a:solidFill>
              </a:rPr>
              <a:t>Sleeping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Pack</a:t>
            </a:r>
            <a:r>
              <a:rPr lang="ru-RU" sz="2000" b="1" dirty="0">
                <a:solidFill>
                  <a:schemeClr val="tx1"/>
                </a:solidFill>
              </a:rPr>
              <a:t> N.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Ночная восстанавливающая маска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3.5 г х 5 шт.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4131316" y="5846531"/>
            <a:ext cx="4329116" cy="534798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E51C19-9DE4-9D84-38CA-504CEB621853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9973FA89-EDD9-D25C-8962-8640239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328"/>
            <a:ext cx="2133600" cy="476672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2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4131316" y="5846530"/>
            <a:ext cx="4257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Откройте одну капсулу и с помощью прилагаемой ложечки смешайте содержимое, затем нанесите на лицо. Смывать не нужно.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Кремовая ночная маска для лица с эффективным увлажняющим, омолаживающим и осветляющим действием для полноценного ухода за кожей. Содержит витамин B12, </a:t>
            </a:r>
            <a:r>
              <a:rPr lang="ru-RU" sz="1000" dirty="0" err="1"/>
              <a:t>астаксантин</a:t>
            </a:r>
            <a:r>
              <a:rPr lang="ru-RU" sz="1000" dirty="0"/>
              <a:t>, </a:t>
            </a:r>
            <a:r>
              <a:rPr lang="ru-RU" sz="1000" dirty="0" err="1"/>
              <a:t>протиогликан</a:t>
            </a:r>
            <a:r>
              <a:rPr lang="ru-RU" sz="1000" dirty="0"/>
              <a:t> и </a:t>
            </a:r>
            <a:r>
              <a:rPr lang="ru-RU" sz="1000" dirty="0" err="1"/>
              <a:t>ниацинамид</a:t>
            </a:r>
            <a:r>
              <a:rPr lang="ru-RU" sz="1000" dirty="0"/>
              <a:t>. После использования маски вы получите невероятно увлажненную, упругую и сияющую кожу.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4747927" y="3140968"/>
            <a:ext cx="3717809" cy="196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 состав входит </a:t>
            </a:r>
            <a:r>
              <a:rPr lang="ru-RU" sz="800" b="1" dirty="0"/>
              <a:t>витамин В12</a:t>
            </a:r>
            <a:r>
              <a:rPr lang="ru-RU" sz="800" dirty="0"/>
              <a:t> и </a:t>
            </a:r>
            <a:r>
              <a:rPr lang="ru-RU" sz="800" b="1" dirty="0" err="1"/>
              <a:t>астаксантин</a:t>
            </a:r>
            <a:r>
              <a:rPr lang="ru-RU" sz="800" dirty="0"/>
              <a:t>, который обладает ярко выраженными </a:t>
            </a:r>
            <a:r>
              <a:rPr lang="ru-RU" sz="800" dirty="0" err="1"/>
              <a:t>антивозрастными</a:t>
            </a:r>
            <a:r>
              <a:rPr lang="ru-RU" sz="800" dirty="0"/>
              <a:t> свойствами и препятствует фотостарению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Маска содержит </a:t>
            </a:r>
            <a:r>
              <a:rPr lang="ru-RU" sz="800" b="1" dirty="0" err="1"/>
              <a:t>протеогликан</a:t>
            </a:r>
            <a:r>
              <a:rPr lang="ru-RU" sz="800" dirty="0"/>
              <a:t>, который отлично удерживает влагу в коже и вырабатывает </a:t>
            </a:r>
            <a:r>
              <a:rPr lang="ru-RU" sz="800" dirty="0" err="1"/>
              <a:t>гиалуроновую</a:t>
            </a:r>
            <a:r>
              <a:rPr lang="ru-RU" sz="800" dirty="0"/>
              <a:t> кислоту, а также </a:t>
            </a:r>
            <a:r>
              <a:rPr lang="ru-RU" sz="800" b="1" dirty="0" err="1"/>
              <a:t>ниацинамид</a:t>
            </a:r>
            <a:r>
              <a:rPr lang="ru-RU" sz="800" dirty="0"/>
              <a:t>, который уменьшает влияние негативных факторов окружающей среды, оказывает </a:t>
            </a:r>
            <a:r>
              <a:rPr lang="ru-RU" sz="800" dirty="0" err="1"/>
              <a:t>антивозрастной</a:t>
            </a:r>
            <a:r>
              <a:rPr lang="ru-RU" sz="800" dirty="0"/>
              <a:t> эффект и влияет на процесс пигментации – замедляет доставку меланина к эпидермису.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Для повышения стабильности ингредиентов, капсулы крема обволакивает гель.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Маску рекомендуется использовать раз в неделю или в преддверии важного дня в конце вечернего ухода перед сном. Также маска удобна тем, что во время высокой занятости, когда у вас не хватает времени на полноценный уход за кожей, она может заменить все 4 этапа увлажнения кожи: лосьон, эмульсию, крем и маску.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9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Проблема: </a:t>
            </a:r>
            <a:r>
              <a:rPr lang="ru-RU" altLang="ja-JP" sz="2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гликация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42F60E-C65A-1CEE-BD61-4C8F810A3703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7CD56662-E943-4711-8793-B8F3A169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4" y="1272711"/>
            <a:ext cx="4109118" cy="4854236"/>
          </a:xfrm>
          <a:prstGeom prst="rect">
            <a:avLst/>
          </a:prstGeom>
        </p:spPr>
      </p:pic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4716016" y="1196752"/>
            <a:ext cx="42019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/>
              <a:t>Orimos</a:t>
            </a:r>
            <a:r>
              <a:rPr lang="ru-RU" sz="1600" b="1" baseline="30000" dirty="0"/>
              <a:t>®</a:t>
            </a:r>
            <a:r>
              <a:rPr lang="en-US" sz="1600" b="1" dirty="0"/>
              <a:t> </a:t>
            </a:r>
            <a:r>
              <a:rPr lang="ru-RU" sz="1600" b="1" dirty="0"/>
              <a:t>(</a:t>
            </a:r>
            <a:r>
              <a:rPr lang="ru-RU" sz="1600" b="1" dirty="0" err="1"/>
              <a:t>Оримос</a:t>
            </a:r>
            <a:r>
              <a:rPr lang="ru-RU" sz="1600" b="1" dirty="0"/>
              <a:t>)</a:t>
            </a:r>
            <a:r>
              <a:rPr lang="en-US" sz="1600" b="1" dirty="0"/>
              <a:t> </a:t>
            </a:r>
            <a:r>
              <a:rPr lang="en-US" sz="1600" dirty="0"/>
              <a:t>—</a:t>
            </a:r>
            <a:r>
              <a:rPr lang="ru-RU" sz="1600" dirty="0"/>
              <a:t> </a:t>
            </a:r>
            <a:r>
              <a:rPr lang="ru-RU" sz="1600" dirty="0"/>
              <a:t>это запатентованный комплекс </a:t>
            </a:r>
            <a:r>
              <a:rPr lang="ru-RU" sz="1600" dirty="0" smtClean="0"/>
              <a:t>растительных экстрактов</a:t>
            </a:r>
            <a:r>
              <a:rPr lang="ru-RU" sz="1600" dirty="0"/>
              <a:t>: чайного листа, </a:t>
            </a:r>
            <a:r>
              <a:rPr lang="ru-RU" sz="1600" dirty="0" smtClean="0"/>
              <a:t>листьев розмарина</a:t>
            </a:r>
            <a:r>
              <a:rPr lang="ru-RU" sz="1600" dirty="0"/>
              <a:t>, листьев мушмулы. 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Данные экстракты: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богаты</a:t>
            </a:r>
            <a:r>
              <a:rPr lang="en-US" sz="1600" dirty="0" smtClean="0"/>
              <a:t> </a:t>
            </a:r>
            <a:r>
              <a:rPr lang="ru-RU" sz="1600" dirty="0" smtClean="0"/>
              <a:t>полифенолами</a:t>
            </a:r>
            <a:r>
              <a:rPr lang="ru-RU" sz="1600" dirty="0"/>
              <a:t>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устраняют </a:t>
            </a:r>
            <a:r>
              <a:rPr lang="ru-RU" sz="1600" dirty="0"/>
              <a:t>желтый </a:t>
            </a:r>
            <a:r>
              <a:rPr lang="ru-RU" sz="1600" dirty="0" smtClean="0"/>
              <a:t>цвет лица</a:t>
            </a:r>
            <a:r>
              <a:rPr lang="ru-RU" sz="1600" dirty="0"/>
              <a:t>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кожа </a:t>
            </a:r>
            <a:r>
              <a:rPr lang="ru-RU" sz="1600" dirty="0"/>
              <a:t>становится прозрачная и перламутровая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Придаёт </a:t>
            </a:r>
            <a:r>
              <a:rPr lang="ru-RU" sz="1600" dirty="0"/>
              <a:t>коже упругость и увлажняет её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устраняет тусклость. </a:t>
            </a:r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Блокирует все 3 этапа </a:t>
            </a:r>
            <a:r>
              <a:rPr lang="ru-RU" sz="1600" b="1" dirty="0" err="1"/>
              <a:t>гликации</a:t>
            </a:r>
            <a:r>
              <a:rPr lang="ru-RU" sz="1600" b="1" dirty="0"/>
              <a:t>:</a:t>
            </a:r>
          </a:p>
          <a:p>
            <a:pPr marL="228600" indent="-228600">
              <a:buAutoNum type="arabicPeriod"/>
            </a:pPr>
            <a:r>
              <a:rPr lang="ru-RU" sz="1600" dirty="0" smtClean="0"/>
              <a:t>Блокирует </a:t>
            </a:r>
            <a:r>
              <a:rPr lang="ru-RU" sz="1600" dirty="0"/>
              <a:t>образование частиц </a:t>
            </a:r>
            <a:r>
              <a:rPr lang="ru-RU" sz="1600" dirty="0" err="1"/>
              <a:t>гликозилирования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28600" indent="-228600">
              <a:buAutoNum type="arabicPeriod"/>
            </a:pPr>
            <a:r>
              <a:rPr lang="ru-RU" sz="1600" dirty="0" smtClean="0"/>
              <a:t>Предотвращает распространения частиц </a:t>
            </a:r>
            <a:r>
              <a:rPr lang="ru-RU" sz="1600" dirty="0" err="1"/>
              <a:t>гликозилирования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28600" indent="-228600">
              <a:buAutoNum type="arabicPeriod"/>
            </a:pPr>
            <a:r>
              <a:rPr lang="ru-RU" sz="1600" dirty="0" smtClean="0"/>
              <a:t>Разрушает </a:t>
            </a:r>
            <a:r>
              <a:rPr lang="ru-RU" sz="1600" dirty="0"/>
              <a:t>частицы </a:t>
            </a:r>
            <a:r>
              <a:rPr lang="ru-RU" sz="1600" dirty="0" err="1" smtClean="0"/>
              <a:t>гликозилирования</a:t>
            </a:r>
            <a:r>
              <a:rPr lang="ru-RU" sz="1600" dirty="0" smtClean="0"/>
              <a:t>.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87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644055" cy="2644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41894" y="2650857"/>
            <a:ext cx="8748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err="1"/>
              <a:t>Ультраувлажняющий</a:t>
            </a:r>
            <a:r>
              <a:rPr lang="ru-RU" sz="1000" dirty="0"/>
              <a:t> лосьон-эссенция для сухой кожи лица. Содержит натуральные растительные экстракты, антиоксиданты, минералы и микроэлементы. Превосходно увлажняет, доставляя влагу в глубокие слои кожи. Улучшает текстуру кожи, стимулирует процессы регенерации, способствует упругости и </a:t>
            </a:r>
            <a:r>
              <a:rPr lang="ru-RU" sz="1000" dirty="0" err="1"/>
              <a:t>лифтингу</a:t>
            </a:r>
            <a:r>
              <a:rPr lang="ru-RU" sz="1000" dirty="0"/>
              <a:t>, поддерживая здоровое состояние кожи и предотвращая ее старение.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28378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1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Essence Lotion EX.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Лосьон-эссенция Экстра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120 мл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2699792" y="3356992"/>
            <a:ext cx="62143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Улучшает регенерацию кожи, ее текстуру, способствует упругости и </a:t>
            </a:r>
            <a:r>
              <a:rPr lang="ru-RU" sz="800" dirty="0" err="1"/>
              <a:t>лифтингу</a:t>
            </a:r>
            <a:r>
              <a:rPr lang="ru-RU" sz="800" dirty="0"/>
              <a:t>. Предотвращает сухость, освежает и осветляет кожу.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Улучшает барьерные функции кожи, поддерживая здоровое состояние кожи, ее плотность и упругость.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 натуральные растительные экстракты, которые поддерживают естественную красоту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Полисахарид </a:t>
            </a:r>
            <a:r>
              <a:rPr lang="ru-RU" sz="800" b="1" dirty="0" err="1"/>
              <a:t>тремеллы</a:t>
            </a:r>
            <a:r>
              <a:rPr lang="ru-RU" sz="800" b="1" dirty="0"/>
              <a:t> </a:t>
            </a:r>
            <a:r>
              <a:rPr lang="ru-RU" sz="800" b="1" dirty="0" err="1"/>
              <a:t>фукусовидной</a:t>
            </a:r>
            <a:r>
              <a:rPr lang="ru-RU" sz="800" dirty="0"/>
              <a:t> обладает мощными увлажняющими свойствами.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Минерализованная вода</a:t>
            </a:r>
            <a:r>
              <a:rPr lang="ru-RU" sz="800" dirty="0"/>
              <a:t> обогащает кожу минералами, способствует ее заживлению и восстановлению.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800" b="1" dirty="0"/>
              <a:t>EGF</a:t>
            </a:r>
            <a:r>
              <a:rPr lang="ru-RU" sz="800" b="1" dirty="0"/>
              <a:t> (эпидермальный фактор роста)</a:t>
            </a:r>
            <a:r>
              <a:rPr lang="ru-RU" sz="800" dirty="0"/>
              <a:t> способствует регенерации клеток кожи, укрепляет ее структуру.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Экстракты винограда</a:t>
            </a:r>
            <a:r>
              <a:rPr lang="ru-RU" sz="800" dirty="0"/>
              <a:t>, </a:t>
            </a:r>
            <a:r>
              <a:rPr lang="ru-RU" sz="800" b="1" dirty="0"/>
              <a:t>листьев зеленого чая</a:t>
            </a:r>
            <a:r>
              <a:rPr lang="ru-RU" sz="800" dirty="0"/>
              <a:t>, </a:t>
            </a:r>
            <a:r>
              <a:rPr lang="ru-RU" sz="800" b="1" dirty="0"/>
              <a:t>малины</a:t>
            </a:r>
            <a:r>
              <a:rPr lang="ru-RU" sz="800" dirty="0"/>
              <a:t>, </a:t>
            </a:r>
            <a:r>
              <a:rPr lang="ru-RU" sz="800" b="1" dirty="0"/>
              <a:t>мушмулы</a:t>
            </a:r>
            <a:r>
              <a:rPr lang="ru-RU" sz="800" dirty="0"/>
              <a:t>, </a:t>
            </a:r>
            <a:r>
              <a:rPr lang="ru-RU" sz="800" b="1" dirty="0"/>
              <a:t>розмарина</a:t>
            </a:r>
            <a:r>
              <a:rPr lang="ru-RU" sz="800" dirty="0"/>
              <a:t> и </a:t>
            </a:r>
            <a:r>
              <a:rPr lang="ru-RU" sz="800" b="1" dirty="0"/>
              <a:t>облепихи</a:t>
            </a:r>
            <a:r>
              <a:rPr lang="ru-RU" sz="800" dirty="0"/>
              <a:t> богаты антиоксидантами, защищают кожу от вредных воздействий окружающей среды, предотвращают старение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Фуллерен</a:t>
            </a:r>
            <a:r>
              <a:rPr lang="ru-RU" sz="800" dirty="0"/>
              <a:t> – мощный антиоксидант, защищает кожу от вредного воздействия свободных радикалов и снимает </a:t>
            </a:r>
            <a:r>
              <a:rPr lang="ru-RU" sz="800" dirty="0" err="1"/>
              <a:t>оксидативный</a:t>
            </a:r>
            <a:r>
              <a:rPr lang="ru-RU" sz="800" dirty="0"/>
              <a:t> стресс.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Токоферол (витамин E)</a:t>
            </a:r>
            <a:r>
              <a:rPr lang="ru-RU" sz="800" dirty="0"/>
              <a:t> питает, увлажняет и защищает кожу, предотвращает появление морщин.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Стволовые клетки яблока</a:t>
            </a:r>
            <a:r>
              <a:rPr lang="ru-RU" sz="800" dirty="0"/>
              <a:t> происходящие из редкого швейцарского сорта, применяются в косметологии для поддержания упругости и молодости кожи благодаря своей способности защищать клетки, снижать признаки старения и улучшать регенерацию.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7" y="5598448"/>
            <a:ext cx="856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Утром и вечером нанести на ладонь небольшое количество лосьона, размером приблизительно с 2-х рублевую монету. Ладонями обеих рук равномерно и бережно нанести лосьон на предварительно очищенную кожу лица, на особо сухие места нанести дважды. 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98F6EA5-261A-8006-08E5-F61394509BC3}"/>
              </a:ext>
            </a:extLst>
          </p:cNvPr>
          <p:cNvSpPr/>
          <p:nvPr/>
        </p:nvSpPr>
        <p:spPr bwMode="auto">
          <a:xfrm>
            <a:off x="154045" y="5517232"/>
            <a:ext cx="8835910" cy="855975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344928-FCB1-3266-7792-32475AE03C2E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D3088C55-741D-69ED-13E0-1700E686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67" y="2636912"/>
            <a:ext cx="3199307" cy="3199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" y="-17140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57428" y="2675113"/>
            <a:ext cx="8742198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Лечебная эссенция для лица с </a:t>
            </a:r>
            <a:r>
              <a:rPr lang="ru-RU" sz="1000" dirty="0" err="1"/>
              <a:t>антивозрастным</a:t>
            </a:r>
            <a:r>
              <a:rPr lang="ru-RU" sz="1000" dirty="0"/>
              <a:t> действием, которая нормализует </a:t>
            </a:r>
            <a:r>
              <a:rPr lang="ru-RU" sz="1000" dirty="0" err="1"/>
              <a:t>гидролипидный</a:t>
            </a:r>
            <a:r>
              <a:rPr lang="ru-RU" sz="1000" dirty="0"/>
              <a:t> баланс, восстанавливает барьерные функции кожи, способствует наполнению кожи изнутри и ее упругости. Содержит запатентованный ботанический комплекс </a:t>
            </a:r>
            <a:r>
              <a:rPr lang="ru-RU" sz="1000" b="1" dirty="0" err="1" smtClean="0"/>
              <a:t>Orimos</a:t>
            </a:r>
            <a:r>
              <a:rPr lang="ru-RU" sz="1000" b="1" baseline="30000" dirty="0" smtClean="0"/>
              <a:t>® </a:t>
            </a:r>
            <a:r>
              <a:rPr lang="ru-RU" sz="1000" dirty="0"/>
              <a:t> и сбалансированную комбинацию ингредиентов, которые увлажняют и смягчают кожу, устраняют сухость, шелушения и тусклый цвет лица.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63715" y="817405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</a:t>
            </a:r>
            <a:r>
              <a:rPr kumimoji="1" lang="ru-RU" altLang="ja-JP" sz="2400" b="1" dirty="0">
                <a:solidFill>
                  <a:schemeClr val="tx1"/>
                </a:solidFill>
              </a:rPr>
              <a:t>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2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Luxe Treatment Essence.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Восстанавливающая эссенция для кожи лица люкс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40 мл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7" y="5631631"/>
            <a:ext cx="849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Утром и вечером после применения лосьона взять небольшое количество эссенции (3-5 капель) и нанести на кожу от центра к периферии. После нанесения рекомендуется слегка прижать кожу ладонями, чтобы эссенция лучше впиталась.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E06E05D-2F85-59DE-6B5C-FC06E364AC9D}"/>
              </a:ext>
            </a:extLst>
          </p:cNvPr>
          <p:cNvSpPr/>
          <p:nvPr/>
        </p:nvSpPr>
        <p:spPr bwMode="auto">
          <a:xfrm>
            <a:off x="163715" y="5525353"/>
            <a:ext cx="8722858" cy="855975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DE4F28-B32C-82F0-AFD9-18E117ECCE1C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01B7EA78-9307-3C65-85F3-EB3CC73A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2699792" y="3356992"/>
            <a:ext cx="6214392" cy="21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Превосходно увлажняет и смягчает кожу, выравнивает ее тон.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Хорошо впитывается в кожу, обладает </a:t>
            </a:r>
            <a:r>
              <a:rPr lang="ru-RU" sz="800" dirty="0" err="1"/>
              <a:t>антивозрастным</a:t>
            </a:r>
            <a:r>
              <a:rPr lang="ru-RU" sz="800" dirty="0"/>
              <a:t> действием и восстанавливает жизненные силы кожи. Кожа выглядит увлажнённой и напитанной изнутри.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Тщательно отобранные ингредиенты помогают устранить различные проблемы кожи – сухость, тусклый цвет лица, шелушение, птоз.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Универсальный продукт, который специально разработан для комплексного решения проблем кожи и достижения идеального баланса.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Ниацинамид</a:t>
            </a:r>
            <a:r>
              <a:rPr lang="ru-RU" sz="800" dirty="0"/>
              <a:t> и </a:t>
            </a:r>
            <a:r>
              <a:rPr lang="ru-RU" sz="800" b="1" dirty="0"/>
              <a:t>экстракт морских водорослей</a:t>
            </a:r>
            <a:r>
              <a:rPr lang="ru-RU" sz="800" dirty="0"/>
              <a:t> снимают оксидативный стресс, предотвращают выработку меланина, выравнивают тон кожи, помогают справиться с пигментацией.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 запатентованный ботанический комплекс </a:t>
            </a:r>
            <a:r>
              <a:rPr lang="ru-RU" sz="800" b="1" dirty="0" err="1" smtClean="0"/>
              <a:t>Orimos</a:t>
            </a:r>
            <a:r>
              <a:rPr lang="ru-RU" sz="800" b="1" baseline="30000" dirty="0" smtClean="0"/>
              <a:t>®</a:t>
            </a:r>
            <a:r>
              <a:rPr lang="ru-RU" sz="800" dirty="0"/>
              <a:t> – бленд экстрактов листьев мушмулы, розмарина и зеленого чая (</a:t>
            </a:r>
            <a:r>
              <a:rPr lang="ru-RU" sz="800" dirty="0" err="1"/>
              <a:t>тенча</a:t>
            </a:r>
            <a:r>
              <a:rPr lang="ru-RU" sz="800" dirty="0"/>
              <a:t>). Повышает барьерные функции кожи, препятствует шелушению, раздражению и появлению </a:t>
            </a:r>
            <a:r>
              <a:rPr lang="ru-RU" sz="800" dirty="0" err="1"/>
              <a:t>акне</a:t>
            </a:r>
            <a:r>
              <a:rPr lang="ru-RU" sz="800" dirty="0"/>
              <a:t> у взрослых,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Благодаря использованию технологии</a:t>
            </a:r>
            <a:r>
              <a:rPr lang="ru-RU" sz="800" b="1" dirty="0"/>
              <a:t> </a:t>
            </a:r>
            <a:r>
              <a:rPr lang="ru-RU" sz="800" b="1" dirty="0" err="1"/>
              <a:t>нанолипосом</a:t>
            </a:r>
            <a:r>
              <a:rPr lang="ru-RU" sz="800" b="1" dirty="0"/>
              <a:t> </a:t>
            </a:r>
            <a:r>
              <a:rPr lang="ru-RU" sz="800" dirty="0"/>
              <a:t>ингредиенты красоты проникают в подкожный слой, восстанавливая увлажненность и упругость кожи, и насыщая кожу полезными веществами.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 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 и красителей. Подходит для всех типов кожи, включая чувствительную.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2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1" y="2760381"/>
            <a:ext cx="3199306" cy="3199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543123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Увлажняющая эмульсия для лица, которая поддерживает барьерные функции кожи, защищает ее от шелушений, делает кожу сильной и красивой. Мгновенно увлажняет и повышает упругость кожи, улучшает ее текстуру и придает коже сияние. Стимулирует процессы регенерации клеток кожи и способствует ее омоложению.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51673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4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Luxe Emulsion EX.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Эмульсия экстра люкс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100 мл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7" y="6051631"/>
            <a:ext cx="856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Небольшое количество эмульсии нанести на кончики пальцев и тщательно впитать в кожу </a:t>
            </a:r>
            <a:r>
              <a:rPr lang="ru-RU" sz="800" dirty="0" err="1"/>
              <a:t>паттинговыми</a:t>
            </a:r>
            <a:r>
              <a:rPr lang="ru-RU" sz="800" dirty="0"/>
              <a:t> движениями Можно использовать, как завершающее средство в уходе.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990335"/>
            <a:ext cx="8722858" cy="463001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DFACDC-C9AE-9AE5-E252-B905C9471117}"/>
              </a:ext>
            </a:extLst>
          </p:cNvPr>
          <p:cNvSpPr txBox="1"/>
          <p:nvPr/>
        </p:nvSpPr>
        <p:spPr>
          <a:xfrm>
            <a:off x="0" y="663659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E0251D07-A29B-1F97-AD64-9DF68D46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234377" y="3713973"/>
            <a:ext cx="48245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Обеспечивает мгновенное увлажнение и повышение упругости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Задерживает влагу в подкожном слое, защищает сухую кожу, поддерживает правильную текстуру и способствует плотности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Укрепляет барьерную функцию кожи, предотвращая ее огрубение.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 тщательно отобранные натуральные растительные экстракты, которые поддерживают естественную красоту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Стволовые клетки яблока</a:t>
            </a:r>
            <a:r>
              <a:rPr lang="ru-RU" sz="800" dirty="0"/>
              <a:t> происходящие из редкого швейцарского сорта, применяются в косметологии для поддержания упругости и молодости кожи благодаря своей способности защищать клетки, снижать признаки старения и улучшать регенерацию.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800" b="1" dirty="0"/>
              <a:t>EGF</a:t>
            </a:r>
            <a:r>
              <a:rPr lang="ru-RU" sz="800" b="1" dirty="0"/>
              <a:t> (эпидермальный фактор роста)</a:t>
            </a:r>
            <a:r>
              <a:rPr lang="ru-RU" sz="800" dirty="0"/>
              <a:t> способствует регенерации клеток кожи, укрепляет ее структуру.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цветов розы Центифолия</a:t>
            </a:r>
            <a:r>
              <a:rPr lang="ru-RU" sz="800" dirty="0"/>
              <a:t>  увлажняет, защищает от свободных радикалов и улучшает текстуру кожи</a:t>
            </a:r>
          </a:p>
        </p:txBody>
      </p:sp>
    </p:spTree>
    <p:extLst>
      <p:ext uri="{BB962C8B-B14F-4D97-AF65-F5344CB8AC3E}">
        <p14:creationId xmlns:p14="http://schemas.microsoft.com/office/powerpoint/2010/main" val="182265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" y="2179939"/>
            <a:ext cx="4258277" cy="4258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Укрепляющая маска для зоны вокруг глаз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F8D583-C9A0-836B-01F7-127759B21926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CF3FFC92-2DA5-8DCA-2458-B5951141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543123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Тканевая укрепляющая маска для зоны вокруг глаз с выраженным эффектом </a:t>
            </a:r>
            <a:r>
              <a:rPr lang="ru-RU" sz="1000" dirty="0" err="1"/>
              <a:t>лифтинга</a:t>
            </a:r>
            <a:r>
              <a:rPr lang="ru-RU" sz="1000" dirty="0"/>
              <a:t>. Содержит 3 вида коллагена, </a:t>
            </a:r>
            <a:r>
              <a:rPr lang="ru-RU" sz="1000" dirty="0" err="1"/>
              <a:t>сквалан</a:t>
            </a:r>
            <a:r>
              <a:rPr lang="ru-RU" sz="1000" dirty="0"/>
              <a:t>, </a:t>
            </a:r>
            <a:r>
              <a:rPr lang="ru-RU" sz="1000" dirty="0" err="1"/>
              <a:t>ниацинамид</a:t>
            </a:r>
            <a:r>
              <a:rPr lang="ru-RU" sz="1000" dirty="0"/>
              <a:t> и натуральные растительные экстракты, которые увлажняют и питают кожу вокруг глаз, делают ее упругой и наполненной. Благодаря уникальной U-образной форме маска для глаз покрывает всю </a:t>
            </a:r>
            <a:r>
              <a:rPr lang="ru-RU" sz="1000" dirty="0" err="1"/>
              <a:t>периорбитальную</a:t>
            </a:r>
            <a:r>
              <a:rPr lang="ru-RU" sz="1000" dirty="0"/>
              <a:t> зону, ухаживая за верхним веком, склонным к опущению.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51673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Eye Zone Mask.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Маска тканевая для кожи вокруг глаз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саше х 2 шт.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8" y="5834849"/>
            <a:ext cx="856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Нанести маску на очищенную кожу </a:t>
            </a:r>
            <a:r>
              <a:rPr lang="ru-RU" sz="800" dirty="0" err="1"/>
              <a:t>периорбитальной</a:t>
            </a:r>
            <a:r>
              <a:rPr lang="ru-RU" sz="800" dirty="0"/>
              <a:t> зоны или вокруг губ, слегка прижать для плотного прилегания и оставить на 5-10 минут, затем использовать маску, как </a:t>
            </a:r>
            <a:r>
              <a:rPr lang="ru-RU" sz="800" dirty="0" err="1"/>
              <a:t>спонж</a:t>
            </a:r>
            <a:r>
              <a:rPr lang="ru-RU" sz="800" dirty="0"/>
              <a:t> для лица, остатки косметической сыворотки вбить в кожу кончиками пальцев.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5" y="5794762"/>
            <a:ext cx="8722858" cy="586988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851919" y="3566626"/>
            <a:ext cx="48245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 </a:t>
            </a:r>
            <a:r>
              <a:rPr lang="ru-RU" sz="800" b="1" dirty="0"/>
              <a:t>3 типа коллагена</a:t>
            </a:r>
            <a:r>
              <a:rPr lang="ru-RU" sz="800" dirty="0"/>
              <a:t> (гидролизованный коллаген, </a:t>
            </a:r>
            <a:r>
              <a:rPr lang="ru-RU" sz="800" dirty="0" err="1"/>
              <a:t>сукцинил</a:t>
            </a:r>
            <a:r>
              <a:rPr lang="ru-RU" sz="800" dirty="0"/>
              <a:t> </a:t>
            </a:r>
            <a:r>
              <a:rPr lang="ru-RU" sz="800" dirty="0" err="1"/>
              <a:t>ателоколлаген</a:t>
            </a:r>
            <a:r>
              <a:rPr lang="ru-RU" sz="800" dirty="0"/>
              <a:t>,  растворимый коллаген), которые делают кожу вокруг глаз упругой и наполненной.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Сквалан</a:t>
            </a:r>
            <a:r>
              <a:rPr lang="ru-RU" sz="800" dirty="0"/>
              <a:t>, </a:t>
            </a:r>
            <a:r>
              <a:rPr lang="ru-RU" sz="800" b="1" dirty="0"/>
              <a:t>ниацинамид</a:t>
            </a:r>
            <a:r>
              <a:rPr lang="ru-RU" sz="800" dirty="0"/>
              <a:t> и </a:t>
            </a:r>
            <a:r>
              <a:rPr lang="ru-RU" sz="800" b="1" dirty="0"/>
              <a:t>экстракты растений</a:t>
            </a:r>
            <a:r>
              <a:rPr lang="ru-RU" sz="800" dirty="0"/>
              <a:t> улучшают текстуру кожи, выравнивают тон, успокаивают кожу, защищают и питают, способствуя регенерации.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Обладает уникальной </a:t>
            </a:r>
            <a:r>
              <a:rPr lang="ru-RU" sz="800" b="1" dirty="0"/>
              <a:t>U-образной формой</a:t>
            </a:r>
            <a:r>
              <a:rPr lang="ru-RU" sz="800" dirty="0"/>
              <a:t>, что позволяет маске для глаз покрывать всю </a:t>
            </a:r>
            <a:r>
              <a:rPr lang="ru-RU" sz="800" dirty="0" err="1"/>
              <a:t>периорбитальную</a:t>
            </a:r>
            <a:r>
              <a:rPr lang="ru-RU" sz="800" dirty="0"/>
              <a:t> зону и ухаживать за верхним веком, склонным к опущению.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Благодаря специально разработанной системе доставки - </a:t>
            </a:r>
            <a:r>
              <a:rPr lang="ru-RU" sz="800" b="1" dirty="0" err="1"/>
              <a:t>нанолипосам</a:t>
            </a:r>
            <a:r>
              <a:rPr lang="ru-RU" sz="800" dirty="0"/>
              <a:t>, активные ингредиенты проникают в подкожный и слой и напитывают тонкую кожу вокруг глаз полезными веществами.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Все составляющие маски изготовлены в Японии.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Не 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, красителей и нежно воздействует на кожу. Безопасна для всех типов кожи, включая чувствительную.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Рекомендуется применять маску 1 раз в неделю. Маску можно применять перед важными событиями, нанося на кожу за день до них или прямо с утра.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90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33205"/>
            <a:ext cx="3384376" cy="3384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Уход за кожей вокруг глаз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F40325-933A-0416-291C-0A23407AFB95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9A626DAA-0699-9C55-E341-53ADB361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Омолаживающий набор для ухода за кожей вокруг глаз, который разглаживает мелкие морщинки, увлажняет, снимает все следы усталости, придает коже упругость и сияние. Ингредиенты для снижения уровня </a:t>
            </a:r>
            <a:r>
              <a:rPr lang="ru-RU" sz="1000" dirty="0" err="1"/>
              <a:t>гликации</a:t>
            </a:r>
            <a:r>
              <a:rPr lang="ru-RU" sz="1000" dirty="0"/>
              <a:t> помогают избавиться от частичек </a:t>
            </a:r>
            <a:r>
              <a:rPr lang="ru-RU" sz="1000" dirty="0" err="1"/>
              <a:t>гликозилирования</a:t>
            </a:r>
            <a:r>
              <a:rPr lang="ru-RU" sz="1000" dirty="0"/>
              <a:t>, кожа становится более эластичной и светлой, уменьшается мелкая желтая пигментация. Набор включает в себя питательный </a:t>
            </a:r>
            <a:r>
              <a:rPr lang="ru-RU" sz="1000" dirty="0" err="1"/>
              <a:t>антивозрастной</a:t>
            </a:r>
            <a:r>
              <a:rPr lang="ru-RU" sz="1000" dirty="0"/>
              <a:t> крем для кожи вокруг глаз </a:t>
            </a:r>
            <a:r>
              <a:rPr lang="ru-RU" sz="1000" b="1" dirty="0" err="1"/>
              <a:t>Cocochi</a:t>
            </a:r>
            <a:r>
              <a:rPr lang="ru-RU" sz="1000" b="1" dirty="0"/>
              <a:t> AG </a:t>
            </a:r>
            <a:r>
              <a:rPr lang="ru-RU" sz="1000" b="1" dirty="0" err="1"/>
              <a:t>Ultimate</a:t>
            </a:r>
            <a:r>
              <a:rPr lang="ru-RU" sz="1000" b="1" dirty="0"/>
              <a:t> </a:t>
            </a:r>
            <a:r>
              <a:rPr lang="ru-RU" sz="1000" b="1" dirty="0" err="1"/>
              <a:t>Enriched</a:t>
            </a:r>
            <a:r>
              <a:rPr lang="ru-RU" sz="1000" b="1" dirty="0"/>
              <a:t> </a:t>
            </a:r>
            <a:r>
              <a:rPr lang="ru-RU" sz="1000" b="1" dirty="0" err="1"/>
              <a:t>Eye</a:t>
            </a:r>
            <a:r>
              <a:rPr lang="ru-RU" sz="1000" b="1" dirty="0"/>
              <a:t> </a:t>
            </a:r>
            <a:r>
              <a:rPr lang="ru-RU" sz="1000" b="1" dirty="0" err="1"/>
              <a:t>Cream</a:t>
            </a:r>
            <a:r>
              <a:rPr lang="ru-RU" sz="1000" dirty="0"/>
              <a:t> (15 г) и тканевые маски для кожи вокруг глаз </a:t>
            </a:r>
            <a:r>
              <a:rPr lang="ru-RU" sz="1000" b="1" dirty="0" err="1"/>
              <a:t>Cocochi</a:t>
            </a:r>
            <a:r>
              <a:rPr lang="ru-RU" sz="1000" b="1" dirty="0"/>
              <a:t> AG </a:t>
            </a:r>
            <a:r>
              <a:rPr lang="ru-RU" sz="1000" b="1" dirty="0" err="1"/>
              <a:t>Ultimate</a:t>
            </a:r>
            <a:r>
              <a:rPr lang="ru-RU" sz="1000" b="1" dirty="0"/>
              <a:t> </a:t>
            </a:r>
            <a:r>
              <a:rPr lang="ru-RU" sz="1000" b="1" dirty="0" err="1"/>
              <a:t>Eye</a:t>
            </a:r>
            <a:r>
              <a:rPr lang="ru-RU" sz="1000" b="1" dirty="0"/>
              <a:t> </a:t>
            </a:r>
            <a:r>
              <a:rPr lang="ru-RU" sz="1000" b="1" dirty="0" err="1"/>
              <a:t>Zone</a:t>
            </a:r>
            <a:r>
              <a:rPr lang="ru-RU" sz="1000" b="1" dirty="0"/>
              <a:t> </a:t>
            </a:r>
            <a:r>
              <a:rPr lang="ru-RU" sz="1000" b="1" dirty="0" err="1"/>
              <a:t>Mask</a:t>
            </a:r>
            <a:r>
              <a:rPr lang="ru-RU" sz="1000" dirty="0"/>
              <a:t> (5 саше х 2 шт.).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51673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Cocochi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Eyecare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Set</a:t>
            </a:r>
            <a:r>
              <a:rPr lang="ru-RU" sz="2000" b="1" dirty="0">
                <a:solidFill>
                  <a:schemeClr val="tx1"/>
                </a:solidFill>
              </a:rPr>
              <a:t> (</a:t>
            </a:r>
            <a:r>
              <a:rPr lang="ru-RU" sz="2000" b="1" dirty="0" err="1">
                <a:solidFill>
                  <a:schemeClr val="tx1"/>
                </a:solidFill>
              </a:rPr>
              <a:t>Eye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Cream</a:t>
            </a:r>
            <a:r>
              <a:rPr lang="ru-RU" sz="2000" b="1" dirty="0">
                <a:solidFill>
                  <a:schemeClr val="tx1"/>
                </a:solidFill>
              </a:rPr>
              <a:t>/</a:t>
            </a:r>
            <a:r>
              <a:rPr lang="ru-RU" sz="2000" b="1" dirty="0" err="1">
                <a:solidFill>
                  <a:schemeClr val="tx1"/>
                </a:solidFill>
              </a:rPr>
              <a:t>Eye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Zone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Firming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Mask</a:t>
            </a:r>
            <a:r>
              <a:rPr lang="ru-RU" sz="2000" b="1" dirty="0">
                <a:solidFill>
                  <a:schemeClr val="tx1"/>
                </a:solidFill>
              </a:rPr>
              <a:t>). 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Набор по уходу за кожей вокруг глаз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(Питательный </a:t>
            </a:r>
            <a:r>
              <a:rPr lang="ru-RU" sz="2000" dirty="0" err="1">
                <a:solidFill>
                  <a:schemeClr val="tx1"/>
                </a:solidFill>
              </a:rPr>
              <a:t>антивозрастной</a:t>
            </a:r>
            <a:r>
              <a:rPr lang="ru-RU" sz="2000" dirty="0">
                <a:solidFill>
                  <a:schemeClr val="tx1"/>
                </a:solidFill>
              </a:rPr>
              <a:t> крем для кожи вокруг глаз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15 г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+ Маска тканевая для кожи вокруг глаз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саше х 2 шт.)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683259"/>
            <a:ext cx="8594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На предварительно очищенную кожу лица нанести лосьон и эмульсию. Затем нанести крем вокруг глаз. Специально разработанным кончиком крема проработать зону вокруг глаз от внутреннего уголка глаз к внешнему и затем нанести маску-</a:t>
            </a:r>
            <a:r>
              <a:rPr lang="ru-RU" sz="800" dirty="0" err="1"/>
              <a:t>патчи</a:t>
            </a:r>
            <a:r>
              <a:rPr lang="ru-RU" sz="800" dirty="0"/>
              <a:t> вокруг глаз. Спустя 5-10 минут снимите </a:t>
            </a:r>
            <a:r>
              <a:rPr lang="ru-RU" sz="800" dirty="0" err="1"/>
              <a:t>патчи</a:t>
            </a:r>
            <a:r>
              <a:rPr lang="ru-RU" sz="800" dirty="0"/>
              <a:t>. Оставшийся серум после </a:t>
            </a:r>
            <a:r>
              <a:rPr lang="ru-RU" sz="800" dirty="0" err="1"/>
              <a:t>патчей</a:t>
            </a:r>
            <a:r>
              <a:rPr lang="ru-RU" sz="800" dirty="0"/>
              <a:t> аккуратно впитайте в кожу вокруг глаз.</a:t>
            </a:r>
            <a:br>
              <a:rPr lang="ru-RU" sz="800" dirty="0"/>
            </a:br>
            <a:r>
              <a:rPr lang="ru-RU" sz="800" dirty="0"/>
              <a:t>• Избегайте попадания в глаза.</a:t>
            </a:r>
            <a:br>
              <a:rPr lang="ru-RU" sz="800" dirty="0"/>
            </a:br>
            <a:r>
              <a:rPr lang="ru-RU" sz="800" dirty="0"/>
              <a:t>• ⁠Клиентам, которые впервые применяют </a:t>
            </a:r>
            <a:r>
              <a:rPr lang="ru-RU" sz="800" dirty="0" err="1"/>
              <a:t>ретинол</a:t>
            </a:r>
            <a:r>
              <a:rPr lang="ru-RU" sz="800" dirty="0"/>
              <a:t>, либо с чувствительной кожей, рекомендуется сделать </a:t>
            </a:r>
            <a:r>
              <a:rPr lang="ru-RU" sz="800" dirty="0" err="1"/>
              <a:t>патч</a:t>
            </a:r>
            <a:r>
              <a:rPr lang="ru-RU" sz="800" dirty="0"/>
              <a:t>-тест на руке перед применением.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661248"/>
            <a:ext cx="8594420" cy="875020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203848" y="3229813"/>
            <a:ext cx="577643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Крем для кожи вокруг глаз </a:t>
            </a:r>
            <a:r>
              <a:rPr lang="ru-RU" sz="800" b="1" dirty="0" err="1"/>
              <a:t>Cocochi</a:t>
            </a:r>
            <a:r>
              <a:rPr lang="ru-RU" sz="800" b="1" dirty="0"/>
              <a:t> AG </a:t>
            </a:r>
            <a:r>
              <a:rPr lang="ru-RU" sz="800" b="1" dirty="0" err="1"/>
              <a:t>Ultimate</a:t>
            </a:r>
            <a:r>
              <a:rPr lang="ru-RU" sz="800" b="1" dirty="0"/>
              <a:t> </a:t>
            </a:r>
            <a:r>
              <a:rPr lang="ru-RU" sz="800" b="1" dirty="0" err="1"/>
              <a:t>Enriched</a:t>
            </a:r>
            <a:r>
              <a:rPr lang="ru-RU" sz="800" b="1" dirty="0"/>
              <a:t> </a:t>
            </a:r>
            <a:r>
              <a:rPr lang="ru-RU" sz="800" b="1" dirty="0" err="1"/>
              <a:t>Eye</a:t>
            </a:r>
            <a:r>
              <a:rPr lang="ru-RU" sz="800" b="1" dirty="0"/>
              <a:t> </a:t>
            </a:r>
            <a:r>
              <a:rPr lang="ru-RU" sz="800" b="1" dirty="0" err="1"/>
              <a:t>Cream</a:t>
            </a:r>
            <a:r>
              <a:rPr lang="ru-RU" sz="800" dirty="0"/>
              <a:t> интенсивно питает и увлажняет кожу, делает мелкие морщинки незаметными и убирает мешки под глазами. А его уникальная насадка, напоминающая </a:t>
            </a:r>
            <a:r>
              <a:rPr lang="ru-RU" sz="800" dirty="0" err="1"/>
              <a:t>массажер</a:t>
            </a:r>
            <a:r>
              <a:rPr lang="ru-RU" sz="800" dirty="0"/>
              <a:t>, поможет бережно и равномерно распределить крем по коже.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 состав крема входят: </a:t>
            </a:r>
            <a:r>
              <a:rPr lang="ru-RU" sz="800" b="1" dirty="0"/>
              <a:t>ретинол, ниацинамид, токоферол, биотин, пептиды и экстракты.</a:t>
            </a:r>
            <a:r>
              <a:rPr lang="ru-RU" sz="800" dirty="0"/>
              <a:t> Ретинол (</a:t>
            </a:r>
            <a:r>
              <a:rPr lang="ru-RU" sz="800" dirty="0" err="1"/>
              <a:t>ретинилпальмитат</a:t>
            </a:r>
            <a:r>
              <a:rPr lang="ru-RU" sz="800" dirty="0"/>
              <a:t>) стимулирует клетки кожи к более быстрому обновлению, ниацинамид увлажняет и осветляет кожу, токоферол – мощный антиоксидант, биотин - поддерживает здоровье кожи.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Cocochi</a:t>
            </a:r>
            <a:r>
              <a:rPr lang="ru-RU" sz="800" b="1" dirty="0"/>
              <a:t> AG </a:t>
            </a:r>
            <a:r>
              <a:rPr lang="ru-RU" sz="800" b="1" dirty="0" err="1"/>
              <a:t>Ultimate</a:t>
            </a:r>
            <a:r>
              <a:rPr lang="ru-RU" sz="800" b="1" dirty="0"/>
              <a:t> </a:t>
            </a:r>
            <a:r>
              <a:rPr lang="ru-RU" sz="800" b="1" dirty="0" err="1"/>
              <a:t>Eye</a:t>
            </a:r>
            <a:r>
              <a:rPr lang="ru-RU" sz="800" b="1" dirty="0"/>
              <a:t> </a:t>
            </a:r>
            <a:r>
              <a:rPr lang="ru-RU" sz="800" b="1" dirty="0" err="1"/>
              <a:t>Zone</a:t>
            </a:r>
            <a:r>
              <a:rPr lang="ru-RU" sz="800" b="1" dirty="0"/>
              <a:t> </a:t>
            </a:r>
            <a:r>
              <a:rPr lang="ru-RU" sz="800" b="1" dirty="0" err="1"/>
              <a:t>Mask</a:t>
            </a:r>
            <a:r>
              <a:rPr lang="ru-RU" sz="800" dirty="0"/>
              <a:t> – омолаживающие </a:t>
            </a:r>
            <a:r>
              <a:rPr lang="ru-RU" sz="800" dirty="0" err="1"/>
              <a:t>патчи</a:t>
            </a:r>
            <a:r>
              <a:rPr lang="ru-RU" sz="800" dirty="0"/>
              <a:t> для глаз уникальной U-образной формы, которые захватывают верхнее и нижнее веко одновременно. </a:t>
            </a:r>
            <a:r>
              <a:rPr lang="ru-RU" sz="800" dirty="0" err="1"/>
              <a:t>Патчи</a:t>
            </a:r>
            <a:r>
              <a:rPr lang="ru-RU" sz="800" dirty="0"/>
              <a:t> уменьшают мешки под глазами, убирают отечность, способствуют выработке коллагена и эластина, а также увлажняют кожу и повышают ее упругость.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spc="-20" dirty="0" err="1"/>
              <a:t>Патчи</a:t>
            </a:r>
            <a:r>
              <a:rPr lang="ru-RU" sz="800" spc="-20" dirty="0"/>
              <a:t> для глаз пропитаны эссенцией на основе </a:t>
            </a:r>
            <a:r>
              <a:rPr lang="ru-RU" sz="800" b="1" spc="-20" dirty="0"/>
              <a:t>пептидов</a:t>
            </a:r>
            <a:r>
              <a:rPr lang="ru-RU" sz="800" spc="-20" dirty="0"/>
              <a:t>, </a:t>
            </a:r>
            <a:r>
              <a:rPr lang="ru-RU" sz="800" b="1" spc="-20" dirty="0"/>
              <a:t>3-х видов коллагена</a:t>
            </a:r>
            <a:r>
              <a:rPr lang="ru-RU" sz="800" spc="-20" dirty="0"/>
              <a:t>, </a:t>
            </a:r>
            <a:r>
              <a:rPr lang="ru-RU" sz="800" b="1" spc="-20" dirty="0" err="1"/>
              <a:t>ниацинамида</a:t>
            </a:r>
            <a:r>
              <a:rPr lang="ru-RU" sz="800" spc="-20" dirty="0"/>
              <a:t> и </a:t>
            </a:r>
            <a:r>
              <a:rPr lang="ru-RU" sz="800" b="1" spc="-20" dirty="0"/>
              <a:t>стволовых клеток эдельвейса</a:t>
            </a:r>
            <a:r>
              <a:rPr lang="ru-RU" sz="800" spc="-20" dirty="0"/>
              <a:t>. Интенсивно ухаживают за кожей, предупреждают испарение влаги, подтягивают и укрепляют кожу.</a:t>
            </a:r>
            <a:endParaRPr lang="en-US" sz="800" spc="-2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Ингредиенты для снижения уровня </a:t>
            </a:r>
            <a:r>
              <a:rPr lang="ru-RU" sz="800" dirty="0" err="1"/>
              <a:t>гликации</a:t>
            </a:r>
            <a:r>
              <a:rPr lang="ru-RU" sz="800" dirty="0"/>
              <a:t> помогают избавиться от частичек </a:t>
            </a:r>
            <a:r>
              <a:rPr lang="ru-RU" sz="800" dirty="0" err="1"/>
              <a:t>гликозилирования</a:t>
            </a:r>
            <a:r>
              <a:rPr lang="ru-RU" sz="800" dirty="0"/>
              <a:t>, кожа становится более эластичной и светлой, уменьшается мелкая желтая пигментация.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Благодаря специально разработанной системе доставки - </a:t>
            </a:r>
            <a:r>
              <a:rPr lang="ru-RU" sz="800" b="1" dirty="0" err="1"/>
              <a:t>нанолипосам</a:t>
            </a:r>
            <a:r>
              <a:rPr lang="ru-RU" sz="800" dirty="0"/>
              <a:t>, активные ингредиенты проникают в подкожный и слой и напитывают тонкую кожу вокруг глаз полезными веществами.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Продукты не содержат спирта, синтетических красителей и поглотителей УФ. Безопасны для всех типов кожи, включая чувствительную.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Можно использовать продукты 1 раз в неделю или в преддверии важного дня.</a:t>
            </a:r>
            <a:endParaRPr lang="en-US" sz="8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 набор входит также входит пинцет для удобного использования </a:t>
            </a:r>
            <a:r>
              <a:rPr lang="ru-RU" sz="800" dirty="0" err="1"/>
              <a:t>патчей</a:t>
            </a:r>
            <a:r>
              <a:rPr lang="ru-RU" sz="800" dirty="0"/>
              <a:t>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8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" y="2829733"/>
            <a:ext cx="3028115" cy="3028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Facial Essence Mask.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Питательная тканевая маска-эссенция для лица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F49ED-EB85-2453-3DC5-A9C598A37B9B}"/>
              </a:ext>
            </a:extLst>
          </p:cNvPr>
          <p:cNvSpPr txBox="1"/>
          <p:nvPr/>
        </p:nvSpPr>
        <p:spPr>
          <a:xfrm>
            <a:off x="0" y="663659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2F014D42-7E49-0892-BBE2-E65445BC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маска для лица с высокими восстанавливающими и увлажняющими свойствами, которая проста в применении и обладает высокой эффективностью. Маска для лица содержит </a:t>
            </a:r>
            <a:r>
              <a:rPr lang="ru-RU" sz="1000" dirty="0" err="1"/>
              <a:t>супернатант</a:t>
            </a:r>
            <a:r>
              <a:rPr lang="ru-RU" sz="1000" dirty="0"/>
              <a:t> стволовых клеток человека, увлажняющие и </a:t>
            </a:r>
            <a:r>
              <a:rPr lang="ru-RU" sz="1000" dirty="0" err="1"/>
              <a:t>антивозрастные</a:t>
            </a:r>
            <a:r>
              <a:rPr lang="ru-RU" sz="1000" dirty="0"/>
              <a:t> компоненты, которые эффективно увлажняют и восстанавливают кожу, делая ее упругой и молодой.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683259"/>
            <a:ext cx="85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661248"/>
            <a:ext cx="8594420" cy="720502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582141" y="3468899"/>
            <a:ext cx="504056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 для интенсивного ухода </a:t>
            </a:r>
            <a:r>
              <a:rPr lang="ru-RU" sz="800" dirty="0" err="1"/>
              <a:t>Cocochi</a:t>
            </a:r>
            <a:r>
              <a:rPr lang="ru-RU" sz="800" dirty="0"/>
              <a:t> </a:t>
            </a:r>
            <a:r>
              <a:rPr lang="ru-RU" sz="800" dirty="0" err="1"/>
              <a:t>Rich</a:t>
            </a:r>
            <a:r>
              <a:rPr lang="ru-RU" sz="800" dirty="0"/>
              <a:t> </a:t>
            </a:r>
            <a:r>
              <a:rPr lang="ru-RU" sz="800" dirty="0" err="1"/>
              <a:t>Serum</a:t>
            </a:r>
            <a:r>
              <a:rPr lang="ru-RU" sz="800" dirty="0"/>
              <a:t> </a:t>
            </a:r>
            <a:r>
              <a:rPr lang="ru-RU" sz="800" dirty="0" err="1"/>
              <a:t>Cream</a:t>
            </a:r>
            <a:r>
              <a:rPr lang="ru-RU" sz="800" dirty="0"/>
              <a:t>. Крем размягчает кожу и помогает сыворотке, которой пропитана тканевая маска, лучше впитываться.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тканевой маски. Сыворотка содержит большое количество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эффективно увлажняют и восстанавливают кожу, делая ее упругой и молодой.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 </a:t>
            </a:r>
            <a:r>
              <a:rPr lang="ru-RU" sz="800" b="1" dirty="0" err="1"/>
              <a:t>супернатант</a:t>
            </a:r>
            <a:r>
              <a:rPr lang="ru-RU" sz="800" b="1" dirty="0"/>
              <a:t> стволовых клеток человека</a:t>
            </a:r>
            <a:r>
              <a:rPr lang="ru-RU" sz="800" dirty="0"/>
              <a:t> японского производства, который обеспечивает активную регенерацию, увлажнение и омоложение.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/>
              <a:t>Гиалуроновая</a:t>
            </a:r>
            <a:r>
              <a:rPr lang="ru-RU" sz="800" b="1" dirty="0"/>
              <a:t> кислота</a:t>
            </a:r>
            <a:r>
              <a:rPr lang="ru-RU" sz="800" dirty="0"/>
              <a:t> и </a:t>
            </a:r>
            <a:r>
              <a:rPr lang="ru-RU" sz="800" b="1" dirty="0"/>
              <a:t>экстракт розы</a:t>
            </a:r>
            <a:r>
              <a:rPr lang="ru-RU" sz="800" dirty="0"/>
              <a:t> обеспечивают увлажнение кожи и усиливают способность кожи удерживать влагу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Коллаген и </a:t>
            </a:r>
            <a:r>
              <a:rPr lang="ru-RU" sz="800" b="1" dirty="0" err="1"/>
              <a:t>петидный</a:t>
            </a:r>
            <a:r>
              <a:rPr lang="ru-RU" sz="800" b="1" dirty="0"/>
              <a:t> </a:t>
            </a:r>
            <a:r>
              <a:rPr lang="ru-RU" sz="800" b="1" dirty="0" err="1"/>
              <a:t>комплес</a:t>
            </a:r>
            <a:r>
              <a:rPr lang="ru-RU" sz="800" b="1" dirty="0"/>
              <a:t> -</a:t>
            </a:r>
            <a:r>
              <a:rPr lang="ru-RU" sz="800" dirty="0"/>
              <a:t> упругость кожи, уменьшение мимических морщин.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алое вера</a:t>
            </a:r>
            <a:r>
              <a:rPr lang="ru-RU" sz="800" dirty="0"/>
              <a:t>, </a:t>
            </a:r>
            <a:r>
              <a:rPr lang="ru-RU" sz="800" b="1" dirty="0" err="1"/>
              <a:t>ниацинамид</a:t>
            </a:r>
            <a:r>
              <a:rPr lang="ru-RU" sz="800" dirty="0"/>
              <a:t> и </a:t>
            </a:r>
            <a:r>
              <a:rPr lang="ru-RU" sz="800" b="1" dirty="0"/>
              <a:t>токоферол</a:t>
            </a:r>
            <a:r>
              <a:rPr lang="ru-RU" sz="800" dirty="0"/>
              <a:t> успокаивают кожу и поддерживают ее иммунитет.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Основа тканевой маски – 100% </a:t>
            </a:r>
            <a:r>
              <a:rPr lang="ru-RU" sz="800" dirty="0" err="1"/>
              <a:t>купра</a:t>
            </a:r>
            <a:r>
              <a:rPr lang="ru-RU" sz="800" dirty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Маска может использоваться также и как уход за кожей вокруг глаз и губ.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29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Mask Ocean.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Увлажняющая тканевая маска для кожи лица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FAD706-EDB4-A17B-0D1B-3EC60700E75D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7EFF58E1-D7C3-A1E9-3DE0-7EB5CD68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" y="2829733"/>
            <a:ext cx="3028115" cy="3028115"/>
          </a:xfrm>
          <a:prstGeom prst="rect">
            <a:avLst/>
          </a:prstGeom>
        </p:spPr>
      </p:pic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увлажняющая маска для чувствительной кожи лица, которая проста в применении и обладает высокой эффективностью. Маска для лица содержит большое количество увлажняющих и </a:t>
            </a:r>
            <a:r>
              <a:rPr lang="ru-RU" sz="1000" dirty="0" err="1"/>
              <a:t>антивозрастных</a:t>
            </a:r>
            <a:r>
              <a:rPr lang="ru-RU" sz="1000" dirty="0"/>
              <a:t> компонентов, которые эффективно увлажняют, питают и смягчают кожу, повышают ее упругость, способствуют сокращению морщин и улучшают цвет лица.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826853"/>
            <a:ext cx="85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804842"/>
            <a:ext cx="8594420" cy="720502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582141" y="3200479"/>
            <a:ext cx="50405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 для интенсивного ухода </a:t>
            </a:r>
            <a:r>
              <a:rPr lang="ru-RU" sz="800" dirty="0" err="1"/>
              <a:t>Cocochi</a:t>
            </a:r>
            <a:r>
              <a:rPr lang="ru-RU" sz="800" dirty="0"/>
              <a:t> </a:t>
            </a:r>
            <a:r>
              <a:rPr lang="ru-RU" sz="800" dirty="0" err="1"/>
              <a:t>Rich</a:t>
            </a:r>
            <a:r>
              <a:rPr lang="ru-RU" sz="800" dirty="0"/>
              <a:t> </a:t>
            </a:r>
            <a:r>
              <a:rPr lang="ru-RU" sz="800" dirty="0" err="1"/>
              <a:t>Serum</a:t>
            </a:r>
            <a:r>
              <a:rPr lang="ru-RU" sz="800" dirty="0"/>
              <a:t> </a:t>
            </a:r>
            <a:r>
              <a:rPr lang="ru-RU" sz="800" dirty="0" err="1"/>
              <a:t>Cream</a:t>
            </a:r>
            <a:r>
              <a:rPr lang="ru-RU" sz="800" dirty="0"/>
              <a:t>. Крем размягчает кожу и помогает сыворотке, которой пропитана тканевая маска, лучше впитываться.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Второй этап – нанесение тканевой маски. Сыворотка содержит большое количество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эффективно увлажняют, питают и смягчают кожу, повышают ее тонус, способствуют сокращению морщин и улучшают цвет лица.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морских водорослей</a:t>
            </a:r>
            <a:r>
              <a:rPr lang="ru-RU" sz="800" dirty="0"/>
              <a:t> богат антиоксидантами и минералами, поддерживает упругость кожи, стимулирует клеточное обновление и помогает бороться с признаками старения.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листьев камелии китайской</a:t>
            </a:r>
            <a:r>
              <a:rPr lang="ru-RU" sz="800" dirty="0"/>
              <a:t> содержит витамины А, В и С, улучшает текстуру кожи, осветляет пигментацию, сужает поры и укрепляет капилляры.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Сок алоэ вера</a:t>
            </a:r>
            <a:r>
              <a:rPr lang="ru-RU" sz="800" dirty="0"/>
              <a:t>, </a:t>
            </a:r>
            <a:r>
              <a:rPr lang="ru-RU" sz="800" b="1" dirty="0" err="1"/>
              <a:t>гиалуроновая</a:t>
            </a:r>
            <a:r>
              <a:rPr lang="ru-RU" sz="800" b="1" dirty="0"/>
              <a:t> кислота</a:t>
            </a:r>
            <a:r>
              <a:rPr lang="ru-RU" sz="800" dirty="0"/>
              <a:t>, </a:t>
            </a:r>
            <a:r>
              <a:rPr lang="ru-RU" sz="800" b="1" dirty="0"/>
              <a:t>бетаин</a:t>
            </a:r>
            <a:r>
              <a:rPr lang="ru-RU" sz="800" dirty="0"/>
              <a:t>, </a:t>
            </a:r>
            <a:r>
              <a:rPr lang="ru-RU" sz="800" b="1" dirty="0" err="1"/>
              <a:t>пантенол</a:t>
            </a:r>
            <a:r>
              <a:rPr lang="ru-RU" sz="800" dirty="0"/>
              <a:t>, </a:t>
            </a:r>
            <a:r>
              <a:rPr lang="ru-RU" sz="800" b="1" dirty="0" err="1"/>
              <a:t>аллантоин</a:t>
            </a:r>
            <a:r>
              <a:rPr lang="ru-RU" sz="800" dirty="0"/>
              <a:t> – увлажняющие и смягчающие компоненты.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прополиса</a:t>
            </a:r>
            <a:r>
              <a:rPr lang="ru-RU" sz="800" dirty="0"/>
              <a:t> обладает противовоспалительными и антибактериальными свойствами, помогает уменьшить покраснения и раздражения, способствует заживлению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Экстракт опунции индийской</a:t>
            </a:r>
            <a:r>
              <a:rPr lang="ru-RU" sz="800" dirty="0"/>
              <a:t> богат антиоксидантами и витаминами, увлажняет и питает кожу, способствует уменьшению морщин и улучшению тонуса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 </a:t>
            </a:r>
            <a:r>
              <a:rPr lang="ru-RU" sz="800" b="1" dirty="0" err="1"/>
              <a:t>супернатант</a:t>
            </a:r>
            <a:r>
              <a:rPr lang="ru-RU" sz="800" dirty="0"/>
              <a:t> стволовых клеток человека японского производства, который обеспечивает активную регенерацию, увлажнение и омоложение.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/>
              <a:t>Эпидермальный фактор роста (EGF</a:t>
            </a:r>
            <a:r>
              <a:rPr lang="ru-RU" sz="800" dirty="0"/>
              <a:t>) - стимулирует деление и регенерацию клеток кожи.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Основа тканевой маски – 100% </a:t>
            </a:r>
            <a:r>
              <a:rPr lang="ru-RU" sz="800" dirty="0" err="1"/>
              <a:t>купра</a:t>
            </a:r>
            <a:r>
              <a:rPr lang="ru-RU" sz="800" dirty="0"/>
              <a:t>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48398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13397</TotalTime>
  <Pages>0</Pages>
  <Words>2150</Words>
  <Characters>0</Characters>
  <Application>Microsoft Office PowerPoint</Application>
  <DocSecurity>0</DocSecurity>
  <PresentationFormat>Экран (4:3)</PresentationFormat>
  <Lines>0</Lines>
  <Paragraphs>260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メイリオ</vt:lpstr>
      <vt:lpstr>ＭＳ Ｐ明朝</vt:lpstr>
      <vt:lpstr>var(--font--heading--family)</vt:lpstr>
      <vt:lpstr>Wingdings</vt:lpstr>
      <vt:lpstr>標準デザイン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masami</dc:creator>
  <cp:lastModifiedBy>irkavinny</cp:lastModifiedBy>
  <cp:revision>406</cp:revision>
  <cp:lastPrinted>2024-04-25T06:14:36Z</cp:lastPrinted>
  <dcterms:created xsi:type="dcterms:W3CDTF">2009-04-15T12:42:38Z</dcterms:created>
  <dcterms:modified xsi:type="dcterms:W3CDTF">2024-10-23T13:42:21Z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1041-6.6.0.2538</vt:lpwstr>
  </property>
</Properties>
</file>